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6" r:id="rId2"/>
    <p:sldId id="258" r:id="rId3"/>
    <p:sldId id="264" r:id="rId4"/>
    <p:sldId id="260" r:id="rId5"/>
    <p:sldId id="285" r:id="rId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615" autoAdjust="0"/>
    <p:restoredTop sz="86466" autoAdjust="0"/>
  </p:normalViewPr>
  <p:slideViewPr>
    <p:cSldViewPr>
      <p:cViewPr>
        <p:scale>
          <a:sx n="100" d="100"/>
          <a:sy n="100" d="100"/>
        </p:scale>
        <p:origin x="-75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9E2F2-4AAD-410B-A6AE-82B36DBCD76D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0E56A95-F883-4791-A734-14144707C7E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kk-KZ" sz="1400" dirty="0" smtClean="0">
              <a:solidFill>
                <a:schemeClr val="bg1"/>
              </a:solidFill>
            </a:rPr>
            <a:t>Государственная услуга осуществляется через</a:t>
          </a:r>
          <a:endParaRPr lang="ru-RU" sz="1400" dirty="0">
            <a:solidFill>
              <a:schemeClr val="bg1"/>
            </a:solidFill>
          </a:endParaRPr>
        </a:p>
      </dgm:t>
    </dgm:pt>
    <dgm:pt modelId="{EEF5E1F1-76BF-4CFC-B9C2-C9934FB92D81}" type="parTrans" cxnId="{13C5A5A6-1DA3-4EA4-9F87-80D48F872CD0}">
      <dgm:prSet/>
      <dgm:spPr/>
      <dgm:t>
        <a:bodyPr/>
        <a:lstStyle/>
        <a:p>
          <a:endParaRPr lang="ru-RU"/>
        </a:p>
      </dgm:t>
    </dgm:pt>
    <dgm:pt modelId="{68632364-FDB3-41A7-9DB0-650EDC79C0CB}" type="sibTrans" cxnId="{13C5A5A6-1DA3-4EA4-9F87-80D48F872CD0}">
      <dgm:prSet/>
      <dgm:spPr/>
      <dgm:t>
        <a:bodyPr/>
        <a:lstStyle/>
        <a:p>
          <a:endParaRPr lang="ru-RU"/>
        </a:p>
      </dgm:t>
    </dgm:pt>
    <dgm:pt modelId="{36005461-9DBB-49EF-9760-7E73B78FC9A3}" type="pres">
      <dgm:prSet presAssocID="{F419E2F2-4AAD-410B-A6AE-82B36DBCD7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846559-EAA8-4870-AA71-C76E00F47754}" type="pres">
      <dgm:prSet presAssocID="{F0E56A95-F883-4791-A734-14144707C7E0}" presName="parentText" presStyleLbl="node1" presStyleIdx="0" presStyleCnt="1" custLinFactNeighborX="-3614" custLinFactNeighborY="-5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C5A5A6-1DA3-4EA4-9F87-80D48F872CD0}" srcId="{F419E2F2-4AAD-410B-A6AE-82B36DBCD76D}" destId="{F0E56A95-F883-4791-A734-14144707C7E0}" srcOrd="0" destOrd="0" parTransId="{EEF5E1F1-76BF-4CFC-B9C2-C9934FB92D81}" sibTransId="{68632364-FDB3-41A7-9DB0-650EDC79C0CB}"/>
    <dgm:cxn modelId="{2F847DD0-D20F-4AB8-B299-10944F58E00D}" type="presOf" srcId="{F0E56A95-F883-4791-A734-14144707C7E0}" destId="{3C846559-EAA8-4870-AA71-C76E00F47754}" srcOrd="0" destOrd="0" presId="urn:microsoft.com/office/officeart/2005/8/layout/vList2"/>
    <dgm:cxn modelId="{677BE290-9513-48D2-B568-BD31F0C80FA0}" type="presOf" srcId="{F419E2F2-4AAD-410B-A6AE-82B36DBCD76D}" destId="{36005461-9DBB-49EF-9760-7E73B78FC9A3}" srcOrd="0" destOrd="0" presId="urn:microsoft.com/office/officeart/2005/8/layout/vList2"/>
    <dgm:cxn modelId="{B4B31D0E-35BC-4AD0-A07B-41085367030E}" type="presParOf" srcId="{36005461-9DBB-49EF-9760-7E73B78FC9A3}" destId="{3C846559-EAA8-4870-AA71-C76E00F477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07C20F-6503-4B57-BF54-041B320D1BE0}" type="doc">
      <dgm:prSet loTypeId="urn:microsoft.com/office/officeart/2005/8/layout/hierarchy2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2EED7AED-26C1-4D28-92D6-C9B731C38F82}">
      <dgm:prSet phldrT="[Текст]"/>
      <dgm:spPr>
        <a:solidFill>
          <a:srgbClr val="00B050"/>
        </a:solidFill>
      </dgm:spPr>
      <dgm:t>
        <a:bodyPr/>
        <a:lstStyle/>
        <a:p>
          <a:r>
            <a:rPr lang="kk-KZ" b="1" dirty="0" smtClean="0"/>
            <a:t>Регулирование</a:t>
          </a:r>
          <a:endParaRPr lang="ru-RU" b="1" dirty="0"/>
        </a:p>
      </dgm:t>
    </dgm:pt>
    <dgm:pt modelId="{4022E251-8176-4539-B787-D61F52B840D9}" type="parTrans" cxnId="{F1C9DC90-F63B-4DA5-A9A4-4A794A4E94A4}">
      <dgm:prSet/>
      <dgm:spPr/>
      <dgm:t>
        <a:bodyPr/>
        <a:lstStyle/>
        <a:p>
          <a:endParaRPr lang="ru-RU"/>
        </a:p>
      </dgm:t>
    </dgm:pt>
    <dgm:pt modelId="{2259022C-F073-4683-BC48-EDDE57E54442}" type="sibTrans" cxnId="{F1C9DC90-F63B-4DA5-A9A4-4A794A4E94A4}">
      <dgm:prSet/>
      <dgm:spPr/>
      <dgm:t>
        <a:bodyPr/>
        <a:lstStyle/>
        <a:p>
          <a:endParaRPr lang="ru-RU"/>
        </a:p>
      </dgm:t>
    </dgm:pt>
    <dgm:pt modelId="{548D15EB-7783-401A-BB54-DB5DDA366958}">
      <dgm:prSet phldrT="[Текст]"/>
      <dgm:spPr>
        <a:solidFill>
          <a:srgbClr val="00B050"/>
        </a:solidFill>
      </dgm:spPr>
      <dgm:t>
        <a:bodyPr/>
        <a:lstStyle/>
        <a:p>
          <a:r>
            <a:rPr lang="kk-KZ" b="1" dirty="0" smtClean="0"/>
            <a:t>Стандарт</a:t>
          </a:r>
          <a:endParaRPr lang="ru-RU" b="1" dirty="0"/>
        </a:p>
      </dgm:t>
    </dgm:pt>
    <dgm:pt modelId="{9046BD35-B3D2-418D-83D3-136BA819786F}" type="parTrans" cxnId="{FCA50329-CB52-4D6F-9F7C-CAA12B6CF6CF}">
      <dgm:prSet/>
      <dgm:spPr/>
      <dgm:t>
        <a:bodyPr/>
        <a:lstStyle/>
        <a:p>
          <a:endParaRPr lang="ru-RU"/>
        </a:p>
      </dgm:t>
    </dgm:pt>
    <dgm:pt modelId="{C22CA46F-CDCA-4CDE-A648-3BB0CCCF2B21}" type="sibTrans" cxnId="{FCA50329-CB52-4D6F-9F7C-CAA12B6CF6CF}">
      <dgm:prSet/>
      <dgm:spPr/>
      <dgm:t>
        <a:bodyPr/>
        <a:lstStyle/>
        <a:p>
          <a:endParaRPr lang="ru-RU"/>
        </a:p>
      </dgm:t>
    </dgm:pt>
    <dgm:pt modelId="{D676BFD2-16EE-41DD-90EB-545BD8B11F06}">
      <dgm:prSet phldrT="[Текст]"/>
      <dgm:spPr>
        <a:solidFill>
          <a:srgbClr val="00B050"/>
        </a:solidFill>
      </dgm:spPr>
      <dgm:t>
        <a:bodyPr/>
        <a:lstStyle/>
        <a:p>
          <a:r>
            <a:rPr lang="kk-KZ" b="1" dirty="0" smtClean="0"/>
            <a:t>Регламент</a:t>
          </a:r>
          <a:endParaRPr lang="ru-RU" b="1" dirty="0"/>
        </a:p>
      </dgm:t>
    </dgm:pt>
    <dgm:pt modelId="{568E65FE-A7E8-4E1D-8DE0-1C4676BAA85F}" type="parTrans" cxnId="{0FFC7091-0A1F-4B35-86AB-7B52782C4720}">
      <dgm:prSet/>
      <dgm:spPr/>
      <dgm:t>
        <a:bodyPr/>
        <a:lstStyle/>
        <a:p>
          <a:endParaRPr lang="ru-RU"/>
        </a:p>
      </dgm:t>
    </dgm:pt>
    <dgm:pt modelId="{0349F0D9-DE95-4682-9017-30CAA702EC52}" type="sibTrans" cxnId="{0FFC7091-0A1F-4B35-86AB-7B52782C4720}">
      <dgm:prSet/>
      <dgm:spPr/>
      <dgm:t>
        <a:bodyPr/>
        <a:lstStyle/>
        <a:p>
          <a:endParaRPr lang="ru-RU"/>
        </a:p>
      </dgm:t>
    </dgm:pt>
    <dgm:pt modelId="{04B3BD54-3F74-4C1B-AF92-689038717F9C}">
      <dgm:prSet phldrT="[Текст]"/>
      <dgm:spPr>
        <a:solidFill>
          <a:srgbClr val="00B050"/>
        </a:solidFill>
      </dgm:spPr>
      <dgm:t>
        <a:bodyPr/>
        <a:lstStyle/>
        <a:p>
          <a:r>
            <a:rPr lang="kk-KZ" dirty="0" smtClean="0"/>
            <a:t>НПА, определяет порядок деятельности услугодателей</a:t>
          </a:r>
          <a:endParaRPr lang="ru-RU" dirty="0"/>
        </a:p>
      </dgm:t>
    </dgm:pt>
    <dgm:pt modelId="{A2551A33-1B1A-4ABB-BBBA-31006E9CE290}" type="sibTrans" cxnId="{51BC7C7D-1835-4B40-8F27-61714CC424DB}">
      <dgm:prSet/>
      <dgm:spPr/>
      <dgm:t>
        <a:bodyPr/>
        <a:lstStyle/>
        <a:p>
          <a:endParaRPr lang="ru-RU"/>
        </a:p>
      </dgm:t>
    </dgm:pt>
    <dgm:pt modelId="{7CAE8CDB-0B1E-43F3-AEFD-AEA42366FE84}" type="parTrans" cxnId="{51BC7C7D-1835-4B40-8F27-61714CC424DB}">
      <dgm:prSet/>
      <dgm:spPr/>
      <dgm:t>
        <a:bodyPr/>
        <a:lstStyle/>
        <a:p>
          <a:endParaRPr lang="ru-RU"/>
        </a:p>
      </dgm:t>
    </dgm:pt>
    <dgm:pt modelId="{1593C84B-03EA-4593-9845-06457D65FCF0}">
      <dgm:prSet phldrT="[Текст]"/>
      <dgm:spPr>
        <a:solidFill>
          <a:srgbClr val="00B050"/>
        </a:solidFill>
      </dgm:spPr>
      <dgm:t>
        <a:bodyPr/>
        <a:lstStyle/>
        <a:p>
          <a:r>
            <a:rPr lang="kk-KZ" dirty="0" smtClean="0"/>
            <a:t>НПА, устанавливающий требования,  а также включающий характертики процесса, формы, срок, перечень документов, результат и тп.</a:t>
          </a:r>
          <a:endParaRPr lang="ru-RU" dirty="0"/>
        </a:p>
      </dgm:t>
    </dgm:pt>
    <dgm:pt modelId="{ACA1F9B1-4A15-4573-92D6-3243C8EDACB3}" type="sibTrans" cxnId="{BB0F8196-8BB4-49F3-89EF-858EDCDF485B}">
      <dgm:prSet/>
      <dgm:spPr/>
      <dgm:t>
        <a:bodyPr/>
        <a:lstStyle/>
        <a:p>
          <a:endParaRPr lang="ru-RU"/>
        </a:p>
      </dgm:t>
    </dgm:pt>
    <dgm:pt modelId="{ED667DF4-7861-46F3-B83C-8C9FA301345C}" type="parTrans" cxnId="{BB0F8196-8BB4-49F3-89EF-858EDCDF485B}">
      <dgm:prSet/>
      <dgm:spPr/>
      <dgm:t>
        <a:bodyPr/>
        <a:lstStyle/>
        <a:p>
          <a:endParaRPr lang="ru-RU"/>
        </a:p>
      </dgm:t>
    </dgm:pt>
    <dgm:pt modelId="{54A41651-2792-4190-A127-264AE101A162}" type="pres">
      <dgm:prSet presAssocID="{6407C20F-6503-4B57-BF54-041B320D1BE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BDC11A-596F-4533-AA4A-40BB4DC2349F}" type="pres">
      <dgm:prSet presAssocID="{2EED7AED-26C1-4D28-92D6-C9B731C38F82}" presName="root1" presStyleCnt="0"/>
      <dgm:spPr/>
    </dgm:pt>
    <dgm:pt modelId="{F85EAFAC-19F5-4BE3-A6D3-773AA148F83C}" type="pres">
      <dgm:prSet presAssocID="{2EED7AED-26C1-4D28-92D6-C9B731C38F8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6AECBF-7481-40A6-8020-B177380578DB}" type="pres">
      <dgm:prSet presAssocID="{2EED7AED-26C1-4D28-92D6-C9B731C38F82}" presName="level2hierChild" presStyleCnt="0"/>
      <dgm:spPr/>
    </dgm:pt>
    <dgm:pt modelId="{840A2EEA-C22E-4F84-88A4-532CCB43D593}" type="pres">
      <dgm:prSet presAssocID="{9046BD35-B3D2-418D-83D3-136BA819786F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D64581C-F13D-42B3-8578-DCF7F75217BA}" type="pres">
      <dgm:prSet presAssocID="{9046BD35-B3D2-418D-83D3-136BA819786F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06997B1-74D6-4D71-96D5-614A3231EF19}" type="pres">
      <dgm:prSet presAssocID="{548D15EB-7783-401A-BB54-DB5DDA366958}" presName="root2" presStyleCnt="0"/>
      <dgm:spPr/>
    </dgm:pt>
    <dgm:pt modelId="{DA4CD5E2-EA68-4700-A3A6-455B14F4E2E8}" type="pres">
      <dgm:prSet presAssocID="{548D15EB-7783-401A-BB54-DB5DDA366958}" presName="LevelTwoTextNode" presStyleLbl="node2" presStyleIdx="0" presStyleCnt="2" custScaleX="109119" custScaleY="86129" custLinFactNeighborX="-9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E72F22-C1CA-4571-848B-3444A46DEE06}" type="pres">
      <dgm:prSet presAssocID="{548D15EB-7783-401A-BB54-DB5DDA366958}" presName="level3hierChild" presStyleCnt="0"/>
      <dgm:spPr/>
    </dgm:pt>
    <dgm:pt modelId="{ED77178B-599B-45CB-A780-60A26953ACAB}" type="pres">
      <dgm:prSet presAssocID="{ED667DF4-7861-46F3-B83C-8C9FA301345C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DFA01041-9460-4C5B-82D2-C7FAF6C329E7}" type="pres">
      <dgm:prSet presAssocID="{ED667DF4-7861-46F3-B83C-8C9FA301345C}" presName="connTx" presStyleLbl="parChTrans1D3" presStyleIdx="0" presStyleCnt="2"/>
      <dgm:spPr/>
      <dgm:t>
        <a:bodyPr/>
        <a:lstStyle/>
        <a:p>
          <a:endParaRPr lang="ru-RU"/>
        </a:p>
      </dgm:t>
    </dgm:pt>
    <dgm:pt modelId="{E8EF3E9D-AA08-4F21-AD8C-8DCFAEBE63A8}" type="pres">
      <dgm:prSet presAssocID="{1593C84B-03EA-4593-9845-06457D65FCF0}" presName="root2" presStyleCnt="0"/>
      <dgm:spPr/>
    </dgm:pt>
    <dgm:pt modelId="{BE3E06AA-540F-422C-95D3-EDA5D5A1B085}" type="pres">
      <dgm:prSet presAssocID="{1593C84B-03EA-4593-9845-06457D65FCF0}" presName="LevelTwoTextNode" presStyleLbl="node3" presStyleIdx="0" presStyleCnt="2" custScaleX="1124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95074D-98C3-47C6-B98A-46EB89BD87B3}" type="pres">
      <dgm:prSet presAssocID="{1593C84B-03EA-4593-9845-06457D65FCF0}" presName="level3hierChild" presStyleCnt="0"/>
      <dgm:spPr/>
    </dgm:pt>
    <dgm:pt modelId="{46B818CA-82EC-43E5-B1FE-2B906E4C54B6}" type="pres">
      <dgm:prSet presAssocID="{568E65FE-A7E8-4E1D-8DE0-1C4676BAA85F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D9AD5FB-F2EE-499B-BB7E-0C47FDC9418E}" type="pres">
      <dgm:prSet presAssocID="{568E65FE-A7E8-4E1D-8DE0-1C4676BAA85F}" presName="connTx" presStyleLbl="parChTrans1D2" presStyleIdx="1" presStyleCnt="2"/>
      <dgm:spPr/>
      <dgm:t>
        <a:bodyPr/>
        <a:lstStyle/>
        <a:p>
          <a:endParaRPr lang="ru-RU"/>
        </a:p>
      </dgm:t>
    </dgm:pt>
    <dgm:pt modelId="{56AFDC00-675E-4E68-BF63-ADF99E13A016}" type="pres">
      <dgm:prSet presAssocID="{D676BFD2-16EE-41DD-90EB-545BD8B11F06}" presName="root2" presStyleCnt="0"/>
      <dgm:spPr/>
    </dgm:pt>
    <dgm:pt modelId="{9E8E5FF7-BB64-406F-81CC-E2567AAB7D27}" type="pres">
      <dgm:prSet presAssocID="{D676BFD2-16EE-41DD-90EB-545BD8B11F06}" presName="LevelTwoTextNode" presStyleLbl="node2" presStyleIdx="1" presStyleCnt="2" custScaleX="106789" custScaleY="934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500B8B-583B-459E-895A-BA53A94112A8}" type="pres">
      <dgm:prSet presAssocID="{D676BFD2-16EE-41DD-90EB-545BD8B11F06}" presName="level3hierChild" presStyleCnt="0"/>
      <dgm:spPr/>
    </dgm:pt>
    <dgm:pt modelId="{396D88BC-F81F-4032-8EE4-8149B3CC5A01}" type="pres">
      <dgm:prSet presAssocID="{7CAE8CDB-0B1E-43F3-AEFD-AEA42366FE84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26FA734C-3C80-4D54-8251-98CC03CE4928}" type="pres">
      <dgm:prSet presAssocID="{7CAE8CDB-0B1E-43F3-AEFD-AEA42366FE84}" presName="connTx" presStyleLbl="parChTrans1D3" presStyleIdx="1" presStyleCnt="2"/>
      <dgm:spPr/>
      <dgm:t>
        <a:bodyPr/>
        <a:lstStyle/>
        <a:p>
          <a:endParaRPr lang="ru-RU"/>
        </a:p>
      </dgm:t>
    </dgm:pt>
    <dgm:pt modelId="{92C156D2-AB0C-40D1-B601-BE16952BA83E}" type="pres">
      <dgm:prSet presAssocID="{04B3BD54-3F74-4C1B-AF92-689038717F9C}" presName="root2" presStyleCnt="0"/>
      <dgm:spPr/>
    </dgm:pt>
    <dgm:pt modelId="{65A6DB95-9165-484E-B7D9-BEA1E3691B24}" type="pres">
      <dgm:prSet presAssocID="{04B3BD54-3F74-4C1B-AF92-689038717F9C}" presName="LevelTwoTextNode" presStyleLbl="node3" presStyleIdx="1" presStyleCnt="2" custScaleX="113487" custScaleY="95890" custLinFactNeighborX="15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D675EF-5861-4123-B204-0EECBA043999}" type="pres">
      <dgm:prSet presAssocID="{04B3BD54-3F74-4C1B-AF92-689038717F9C}" presName="level3hierChild" presStyleCnt="0"/>
      <dgm:spPr/>
    </dgm:pt>
  </dgm:ptLst>
  <dgm:cxnLst>
    <dgm:cxn modelId="{0301F4FA-448E-45D7-A06C-7384224DB1C1}" type="presOf" srcId="{6407C20F-6503-4B57-BF54-041B320D1BE0}" destId="{54A41651-2792-4190-A127-264AE101A162}" srcOrd="0" destOrd="0" presId="urn:microsoft.com/office/officeart/2005/8/layout/hierarchy2"/>
    <dgm:cxn modelId="{BB0F8196-8BB4-49F3-89EF-858EDCDF485B}" srcId="{548D15EB-7783-401A-BB54-DB5DDA366958}" destId="{1593C84B-03EA-4593-9845-06457D65FCF0}" srcOrd="0" destOrd="0" parTransId="{ED667DF4-7861-46F3-B83C-8C9FA301345C}" sibTransId="{ACA1F9B1-4A15-4573-92D6-3243C8EDACB3}"/>
    <dgm:cxn modelId="{7CF98D44-8E25-4C46-9DCB-90B1AC472D18}" type="presOf" srcId="{1593C84B-03EA-4593-9845-06457D65FCF0}" destId="{BE3E06AA-540F-422C-95D3-EDA5D5A1B085}" srcOrd="0" destOrd="0" presId="urn:microsoft.com/office/officeart/2005/8/layout/hierarchy2"/>
    <dgm:cxn modelId="{4172C018-2162-4773-A10B-13F3B92340D3}" type="presOf" srcId="{2EED7AED-26C1-4D28-92D6-C9B731C38F82}" destId="{F85EAFAC-19F5-4BE3-A6D3-773AA148F83C}" srcOrd="0" destOrd="0" presId="urn:microsoft.com/office/officeart/2005/8/layout/hierarchy2"/>
    <dgm:cxn modelId="{888D48F5-15FB-485B-99DC-7B1DEDFCF381}" type="presOf" srcId="{04B3BD54-3F74-4C1B-AF92-689038717F9C}" destId="{65A6DB95-9165-484E-B7D9-BEA1E3691B24}" srcOrd="0" destOrd="0" presId="urn:microsoft.com/office/officeart/2005/8/layout/hierarchy2"/>
    <dgm:cxn modelId="{F22DAA81-71E8-417B-B6D1-ED3CD8450204}" type="presOf" srcId="{ED667DF4-7861-46F3-B83C-8C9FA301345C}" destId="{ED77178B-599B-45CB-A780-60A26953ACAB}" srcOrd="0" destOrd="0" presId="urn:microsoft.com/office/officeart/2005/8/layout/hierarchy2"/>
    <dgm:cxn modelId="{FCA50329-CB52-4D6F-9F7C-CAA12B6CF6CF}" srcId="{2EED7AED-26C1-4D28-92D6-C9B731C38F82}" destId="{548D15EB-7783-401A-BB54-DB5DDA366958}" srcOrd="0" destOrd="0" parTransId="{9046BD35-B3D2-418D-83D3-136BA819786F}" sibTransId="{C22CA46F-CDCA-4CDE-A648-3BB0CCCF2B21}"/>
    <dgm:cxn modelId="{6499DF58-4C7C-44B6-9484-AD9AECC3C222}" type="presOf" srcId="{D676BFD2-16EE-41DD-90EB-545BD8B11F06}" destId="{9E8E5FF7-BB64-406F-81CC-E2567AAB7D27}" srcOrd="0" destOrd="0" presId="urn:microsoft.com/office/officeart/2005/8/layout/hierarchy2"/>
    <dgm:cxn modelId="{213434AE-A012-414F-B818-2DB0CE775FB9}" type="presOf" srcId="{568E65FE-A7E8-4E1D-8DE0-1C4676BAA85F}" destId="{2D9AD5FB-F2EE-499B-BB7E-0C47FDC9418E}" srcOrd="1" destOrd="0" presId="urn:microsoft.com/office/officeart/2005/8/layout/hierarchy2"/>
    <dgm:cxn modelId="{B84A10C0-ABC1-4CFA-9D7E-512F95EB936D}" type="presOf" srcId="{9046BD35-B3D2-418D-83D3-136BA819786F}" destId="{840A2EEA-C22E-4F84-88A4-532CCB43D593}" srcOrd="0" destOrd="0" presId="urn:microsoft.com/office/officeart/2005/8/layout/hierarchy2"/>
    <dgm:cxn modelId="{601B6744-4CB5-45E9-B80A-153E3955C4C0}" type="presOf" srcId="{7CAE8CDB-0B1E-43F3-AEFD-AEA42366FE84}" destId="{26FA734C-3C80-4D54-8251-98CC03CE4928}" srcOrd="1" destOrd="0" presId="urn:microsoft.com/office/officeart/2005/8/layout/hierarchy2"/>
    <dgm:cxn modelId="{B18A64DF-F7D6-4C59-B0E0-D960A723EF56}" type="presOf" srcId="{9046BD35-B3D2-418D-83D3-136BA819786F}" destId="{AD64581C-F13D-42B3-8578-DCF7F75217BA}" srcOrd="1" destOrd="0" presId="urn:microsoft.com/office/officeart/2005/8/layout/hierarchy2"/>
    <dgm:cxn modelId="{51BC7C7D-1835-4B40-8F27-61714CC424DB}" srcId="{D676BFD2-16EE-41DD-90EB-545BD8B11F06}" destId="{04B3BD54-3F74-4C1B-AF92-689038717F9C}" srcOrd="0" destOrd="0" parTransId="{7CAE8CDB-0B1E-43F3-AEFD-AEA42366FE84}" sibTransId="{A2551A33-1B1A-4ABB-BBBA-31006E9CE290}"/>
    <dgm:cxn modelId="{F5E9D86F-FEA9-448A-8359-72E9F638F47E}" type="presOf" srcId="{568E65FE-A7E8-4E1D-8DE0-1C4676BAA85F}" destId="{46B818CA-82EC-43E5-B1FE-2B906E4C54B6}" srcOrd="0" destOrd="0" presId="urn:microsoft.com/office/officeart/2005/8/layout/hierarchy2"/>
    <dgm:cxn modelId="{F8AA5C63-9D99-4C2D-BF62-609C156F93EE}" type="presOf" srcId="{7CAE8CDB-0B1E-43F3-AEFD-AEA42366FE84}" destId="{396D88BC-F81F-4032-8EE4-8149B3CC5A01}" srcOrd="0" destOrd="0" presId="urn:microsoft.com/office/officeart/2005/8/layout/hierarchy2"/>
    <dgm:cxn modelId="{0FFC7091-0A1F-4B35-86AB-7B52782C4720}" srcId="{2EED7AED-26C1-4D28-92D6-C9B731C38F82}" destId="{D676BFD2-16EE-41DD-90EB-545BD8B11F06}" srcOrd="1" destOrd="0" parTransId="{568E65FE-A7E8-4E1D-8DE0-1C4676BAA85F}" sibTransId="{0349F0D9-DE95-4682-9017-30CAA702EC52}"/>
    <dgm:cxn modelId="{AAE7B3B8-6BEE-49AE-8A75-B6496D773A64}" type="presOf" srcId="{548D15EB-7783-401A-BB54-DB5DDA366958}" destId="{DA4CD5E2-EA68-4700-A3A6-455B14F4E2E8}" srcOrd="0" destOrd="0" presId="urn:microsoft.com/office/officeart/2005/8/layout/hierarchy2"/>
    <dgm:cxn modelId="{87D121DA-92B0-4570-915C-F92B3CA9F5BD}" type="presOf" srcId="{ED667DF4-7861-46F3-B83C-8C9FA301345C}" destId="{DFA01041-9460-4C5B-82D2-C7FAF6C329E7}" srcOrd="1" destOrd="0" presId="urn:microsoft.com/office/officeart/2005/8/layout/hierarchy2"/>
    <dgm:cxn modelId="{F1C9DC90-F63B-4DA5-A9A4-4A794A4E94A4}" srcId="{6407C20F-6503-4B57-BF54-041B320D1BE0}" destId="{2EED7AED-26C1-4D28-92D6-C9B731C38F82}" srcOrd="0" destOrd="0" parTransId="{4022E251-8176-4539-B787-D61F52B840D9}" sibTransId="{2259022C-F073-4683-BC48-EDDE57E54442}"/>
    <dgm:cxn modelId="{C75EC6AA-7D59-467B-AFB9-F7C9F7681316}" type="presParOf" srcId="{54A41651-2792-4190-A127-264AE101A162}" destId="{2DBDC11A-596F-4533-AA4A-40BB4DC2349F}" srcOrd="0" destOrd="0" presId="urn:microsoft.com/office/officeart/2005/8/layout/hierarchy2"/>
    <dgm:cxn modelId="{BDA70FBE-0777-49C9-BF45-9955929E0E18}" type="presParOf" srcId="{2DBDC11A-596F-4533-AA4A-40BB4DC2349F}" destId="{F85EAFAC-19F5-4BE3-A6D3-773AA148F83C}" srcOrd="0" destOrd="0" presId="urn:microsoft.com/office/officeart/2005/8/layout/hierarchy2"/>
    <dgm:cxn modelId="{F6CB1689-3193-40AD-B90E-A7A087AACCAF}" type="presParOf" srcId="{2DBDC11A-596F-4533-AA4A-40BB4DC2349F}" destId="{E66AECBF-7481-40A6-8020-B177380578DB}" srcOrd="1" destOrd="0" presId="urn:microsoft.com/office/officeart/2005/8/layout/hierarchy2"/>
    <dgm:cxn modelId="{BC6FC5BF-C2D5-44F2-9275-D8BB88276321}" type="presParOf" srcId="{E66AECBF-7481-40A6-8020-B177380578DB}" destId="{840A2EEA-C22E-4F84-88A4-532CCB43D593}" srcOrd="0" destOrd="0" presId="urn:microsoft.com/office/officeart/2005/8/layout/hierarchy2"/>
    <dgm:cxn modelId="{CF10C455-3BE4-4BDC-BE78-BBAA7DDD494E}" type="presParOf" srcId="{840A2EEA-C22E-4F84-88A4-532CCB43D593}" destId="{AD64581C-F13D-42B3-8578-DCF7F75217BA}" srcOrd="0" destOrd="0" presId="urn:microsoft.com/office/officeart/2005/8/layout/hierarchy2"/>
    <dgm:cxn modelId="{92D0C654-8643-4DA3-B971-6B777A0D7162}" type="presParOf" srcId="{E66AECBF-7481-40A6-8020-B177380578DB}" destId="{206997B1-74D6-4D71-96D5-614A3231EF19}" srcOrd="1" destOrd="0" presId="urn:microsoft.com/office/officeart/2005/8/layout/hierarchy2"/>
    <dgm:cxn modelId="{9CB61235-4E97-411F-9486-9DD59EF0CAEA}" type="presParOf" srcId="{206997B1-74D6-4D71-96D5-614A3231EF19}" destId="{DA4CD5E2-EA68-4700-A3A6-455B14F4E2E8}" srcOrd="0" destOrd="0" presId="urn:microsoft.com/office/officeart/2005/8/layout/hierarchy2"/>
    <dgm:cxn modelId="{EA75E67A-76E1-420C-87B0-F56EEAB5DB1A}" type="presParOf" srcId="{206997B1-74D6-4D71-96D5-614A3231EF19}" destId="{CBE72F22-C1CA-4571-848B-3444A46DEE06}" srcOrd="1" destOrd="0" presId="urn:microsoft.com/office/officeart/2005/8/layout/hierarchy2"/>
    <dgm:cxn modelId="{6FB93A3B-E9D0-4AB1-8FCA-A14B8CB2AF13}" type="presParOf" srcId="{CBE72F22-C1CA-4571-848B-3444A46DEE06}" destId="{ED77178B-599B-45CB-A780-60A26953ACAB}" srcOrd="0" destOrd="0" presId="urn:microsoft.com/office/officeart/2005/8/layout/hierarchy2"/>
    <dgm:cxn modelId="{F714F8B0-31C0-4882-AB60-63BF6A1EBBFD}" type="presParOf" srcId="{ED77178B-599B-45CB-A780-60A26953ACAB}" destId="{DFA01041-9460-4C5B-82D2-C7FAF6C329E7}" srcOrd="0" destOrd="0" presId="urn:microsoft.com/office/officeart/2005/8/layout/hierarchy2"/>
    <dgm:cxn modelId="{FA095CC0-9FDD-4734-B73F-230AFF499FA7}" type="presParOf" srcId="{CBE72F22-C1CA-4571-848B-3444A46DEE06}" destId="{E8EF3E9D-AA08-4F21-AD8C-8DCFAEBE63A8}" srcOrd="1" destOrd="0" presId="urn:microsoft.com/office/officeart/2005/8/layout/hierarchy2"/>
    <dgm:cxn modelId="{2A9FBD6F-AEE1-472F-93CE-A3D7AA3819F2}" type="presParOf" srcId="{E8EF3E9D-AA08-4F21-AD8C-8DCFAEBE63A8}" destId="{BE3E06AA-540F-422C-95D3-EDA5D5A1B085}" srcOrd="0" destOrd="0" presId="urn:microsoft.com/office/officeart/2005/8/layout/hierarchy2"/>
    <dgm:cxn modelId="{C720636B-D839-4AE0-A57A-0AED8CBA348B}" type="presParOf" srcId="{E8EF3E9D-AA08-4F21-AD8C-8DCFAEBE63A8}" destId="{1095074D-98C3-47C6-B98A-46EB89BD87B3}" srcOrd="1" destOrd="0" presId="urn:microsoft.com/office/officeart/2005/8/layout/hierarchy2"/>
    <dgm:cxn modelId="{0DBF9494-998A-4365-ADD8-2BF7C78B3BC7}" type="presParOf" srcId="{E66AECBF-7481-40A6-8020-B177380578DB}" destId="{46B818CA-82EC-43E5-B1FE-2B906E4C54B6}" srcOrd="2" destOrd="0" presId="urn:microsoft.com/office/officeart/2005/8/layout/hierarchy2"/>
    <dgm:cxn modelId="{04AA2D95-6318-4E48-A299-5A2A5AFAF7E0}" type="presParOf" srcId="{46B818CA-82EC-43E5-B1FE-2B906E4C54B6}" destId="{2D9AD5FB-F2EE-499B-BB7E-0C47FDC9418E}" srcOrd="0" destOrd="0" presId="urn:microsoft.com/office/officeart/2005/8/layout/hierarchy2"/>
    <dgm:cxn modelId="{AEBC6F2D-F6BC-40A9-BA7E-632C31199666}" type="presParOf" srcId="{E66AECBF-7481-40A6-8020-B177380578DB}" destId="{56AFDC00-675E-4E68-BF63-ADF99E13A016}" srcOrd="3" destOrd="0" presId="urn:microsoft.com/office/officeart/2005/8/layout/hierarchy2"/>
    <dgm:cxn modelId="{D490B2EB-9BFA-41AB-8C50-50A68FF7F60E}" type="presParOf" srcId="{56AFDC00-675E-4E68-BF63-ADF99E13A016}" destId="{9E8E5FF7-BB64-406F-81CC-E2567AAB7D27}" srcOrd="0" destOrd="0" presId="urn:microsoft.com/office/officeart/2005/8/layout/hierarchy2"/>
    <dgm:cxn modelId="{F9511377-523C-4207-BB1E-029C9CDAD2EB}" type="presParOf" srcId="{56AFDC00-675E-4E68-BF63-ADF99E13A016}" destId="{4E500B8B-583B-459E-895A-BA53A94112A8}" srcOrd="1" destOrd="0" presId="urn:microsoft.com/office/officeart/2005/8/layout/hierarchy2"/>
    <dgm:cxn modelId="{E443E108-D699-4B18-BBB1-2D000F38F31B}" type="presParOf" srcId="{4E500B8B-583B-459E-895A-BA53A94112A8}" destId="{396D88BC-F81F-4032-8EE4-8149B3CC5A01}" srcOrd="0" destOrd="0" presId="urn:microsoft.com/office/officeart/2005/8/layout/hierarchy2"/>
    <dgm:cxn modelId="{86723EC9-B0DB-4C48-9F21-445258D06689}" type="presParOf" srcId="{396D88BC-F81F-4032-8EE4-8149B3CC5A01}" destId="{26FA734C-3C80-4D54-8251-98CC03CE4928}" srcOrd="0" destOrd="0" presId="urn:microsoft.com/office/officeart/2005/8/layout/hierarchy2"/>
    <dgm:cxn modelId="{E2E53F48-F088-4992-9A18-51B4DD50EF56}" type="presParOf" srcId="{4E500B8B-583B-459E-895A-BA53A94112A8}" destId="{92C156D2-AB0C-40D1-B601-BE16952BA83E}" srcOrd="1" destOrd="0" presId="urn:microsoft.com/office/officeart/2005/8/layout/hierarchy2"/>
    <dgm:cxn modelId="{97640CB0-287E-497A-9222-587A9C6F900B}" type="presParOf" srcId="{92C156D2-AB0C-40D1-B601-BE16952BA83E}" destId="{65A6DB95-9165-484E-B7D9-BEA1E3691B24}" srcOrd="0" destOrd="0" presId="urn:microsoft.com/office/officeart/2005/8/layout/hierarchy2"/>
    <dgm:cxn modelId="{3C2B41A6-1BD8-4168-A73D-687616EA005E}" type="presParOf" srcId="{92C156D2-AB0C-40D1-B601-BE16952BA83E}" destId="{3CD675EF-5861-4123-B204-0EECBA04399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FA2A8A-D2B5-4CDA-AF84-CD15E78B81C4}" type="doc">
      <dgm:prSet loTypeId="urn:microsoft.com/office/officeart/2005/8/layout/vList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CD00279F-2DC4-4E69-A529-46BE1F2A7F81}">
      <dgm:prSet phldrT="[Текст]"/>
      <dgm:spPr/>
      <dgm:t>
        <a:bodyPr/>
        <a:lstStyle/>
        <a:p>
          <a:r>
            <a:rPr lang="kk-KZ" dirty="0" smtClean="0"/>
            <a:t>Форма оказания госуслуги:</a:t>
          </a:r>
          <a:endParaRPr lang="ru-RU" dirty="0"/>
        </a:p>
      </dgm:t>
    </dgm:pt>
    <dgm:pt modelId="{43A95325-2364-4805-8C7E-C1F9A4CEE2A8}" type="parTrans" cxnId="{842982AC-22E3-410F-AB48-7A88BE36C07D}">
      <dgm:prSet/>
      <dgm:spPr/>
      <dgm:t>
        <a:bodyPr/>
        <a:lstStyle/>
        <a:p>
          <a:endParaRPr lang="ru-RU"/>
        </a:p>
      </dgm:t>
    </dgm:pt>
    <dgm:pt modelId="{0766D085-3C80-4411-9EF9-0D4B8D2A4E80}" type="sibTrans" cxnId="{842982AC-22E3-410F-AB48-7A88BE36C07D}">
      <dgm:prSet/>
      <dgm:spPr/>
      <dgm:t>
        <a:bodyPr/>
        <a:lstStyle/>
        <a:p>
          <a:endParaRPr lang="ru-RU"/>
        </a:p>
      </dgm:t>
    </dgm:pt>
    <dgm:pt modelId="{ED61E292-9B69-4AEB-9B98-CF8E32FBACD1}">
      <dgm:prSet phldrT="[Текст]"/>
      <dgm:spPr/>
      <dgm:t>
        <a:bodyPr/>
        <a:lstStyle/>
        <a:p>
          <a:r>
            <a:rPr lang="kk-KZ" dirty="0" smtClean="0"/>
            <a:t>Электронная</a:t>
          </a:r>
          <a:endParaRPr lang="ru-RU" dirty="0"/>
        </a:p>
      </dgm:t>
    </dgm:pt>
    <dgm:pt modelId="{AA59C029-C24A-4F87-BC12-D98C5236A58F}" type="parTrans" cxnId="{D4D34B9A-9CF4-4E2B-9D67-8FE484789A47}">
      <dgm:prSet/>
      <dgm:spPr/>
      <dgm:t>
        <a:bodyPr/>
        <a:lstStyle/>
        <a:p>
          <a:endParaRPr lang="ru-RU"/>
        </a:p>
      </dgm:t>
    </dgm:pt>
    <dgm:pt modelId="{DC2F3E3F-61A5-4B81-A801-E8BDD1CB9B88}" type="sibTrans" cxnId="{D4D34B9A-9CF4-4E2B-9D67-8FE484789A47}">
      <dgm:prSet/>
      <dgm:spPr/>
      <dgm:t>
        <a:bodyPr/>
        <a:lstStyle/>
        <a:p>
          <a:endParaRPr lang="ru-RU"/>
        </a:p>
      </dgm:t>
    </dgm:pt>
    <dgm:pt modelId="{C04E6C63-9AEE-43EF-9643-75C38B344AB5}">
      <dgm:prSet phldrT="[Текст]"/>
      <dgm:spPr/>
      <dgm:t>
        <a:bodyPr/>
        <a:lstStyle/>
        <a:p>
          <a:r>
            <a:rPr lang="kk-KZ" dirty="0" smtClean="0"/>
            <a:t>Бумажная</a:t>
          </a:r>
          <a:endParaRPr lang="ru-RU" dirty="0"/>
        </a:p>
      </dgm:t>
    </dgm:pt>
    <dgm:pt modelId="{AED985C6-EEFB-41C4-973B-D49FC3D1F02A}" type="parTrans" cxnId="{4DB09FDC-4C63-4E4E-9FE7-B5150DB0AAFD}">
      <dgm:prSet/>
      <dgm:spPr/>
      <dgm:t>
        <a:bodyPr/>
        <a:lstStyle/>
        <a:p>
          <a:endParaRPr lang="ru-RU"/>
        </a:p>
      </dgm:t>
    </dgm:pt>
    <dgm:pt modelId="{169CE765-72A2-4E18-AFD7-4EE152AE52F5}" type="sibTrans" cxnId="{4DB09FDC-4C63-4E4E-9FE7-B5150DB0AAFD}">
      <dgm:prSet/>
      <dgm:spPr/>
      <dgm:t>
        <a:bodyPr/>
        <a:lstStyle/>
        <a:p>
          <a:endParaRPr lang="ru-RU"/>
        </a:p>
      </dgm:t>
    </dgm:pt>
    <dgm:pt modelId="{3F85D212-909D-46FA-9573-987A163DD4D2}" type="pres">
      <dgm:prSet presAssocID="{95FA2A8A-D2B5-4CDA-AF84-CD15E78B81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1D3E9E-5114-4709-893B-7259B3F3F606}" type="pres">
      <dgm:prSet presAssocID="{CD00279F-2DC4-4E69-A529-46BE1F2A7F81}" presName="parentText" presStyleLbl="node1" presStyleIdx="0" presStyleCnt="1" custLinFactNeighborX="-62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31D17-DC02-45A5-9077-9A4FF7E605C4}" type="pres">
      <dgm:prSet presAssocID="{CD00279F-2DC4-4E69-A529-46BE1F2A7F8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D584D7-3FE7-4CB3-8D0F-C975440536C5}" type="presOf" srcId="{C04E6C63-9AEE-43EF-9643-75C38B344AB5}" destId="{EA631D17-DC02-45A5-9077-9A4FF7E605C4}" srcOrd="0" destOrd="1" presId="urn:microsoft.com/office/officeart/2005/8/layout/vList2"/>
    <dgm:cxn modelId="{00A9BEC6-505E-41A8-B7D6-AAE66B00BC32}" type="presOf" srcId="{CD00279F-2DC4-4E69-A529-46BE1F2A7F81}" destId="{8D1D3E9E-5114-4709-893B-7259B3F3F606}" srcOrd="0" destOrd="0" presId="urn:microsoft.com/office/officeart/2005/8/layout/vList2"/>
    <dgm:cxn modelId="{842982AC-22E3-410F-AB48-7A88BE36C07D}" srcId="{95FA2A8A-D2B5-4CDA-AF84-CD15E78B81C4}" destId="{CD00279F-2DC4-4E69-A529-46BE1F2A7F81}" srcOrd="0" destOrd="0" parTransId="{43A95325-2364-4805-8C7E-C1F9A4CEE2A8}" sibTransId="{0766D085-3C80-4411-9EF9-0D4B8D2A4E80}"/>
    <dgm:cxn modelId="{D4D34B9A-9CF4-4E2B-9D67-8FE484789A47}" srcId="{CD00279F-2DC4-4E69-A529-46BE1F2A7F81}" destId="{ED61E292-9B69-4AEB-9B98-CF8E32FBACD1}" srcOrd="0" destOrd="0" parTransId="{AA59C029-C24A-4F87-BC12-D98C5236A58F}" sibTransId="{DC2F3E3F-61A5-4B81-A801-E8BDD1CB9B88}"/>
    <dgm:cxn modelId="{4DB09FDC-4C63-4E4E-9FE7-B5150DB0AAFD}" srcId="{CD00279F-2DC4-4E69-A529-46BE1F2A7F81}" destId="{C04E6C63-9AEE-43EF-9643-75C38B344AB5}" srcOrd="1" destOrd="0" parTransId="{AED985C6-EEFB-41C4-973B-D49FC3D1F02A}" sibTransId="{169CE765-72A2-4E18-AFD7-4EE152AE52F5}"/>
    <dgm:cxn modelId="{C1D4AEAF-6D86-42ED-B110-77D3833BB13A}" type="presOf" srcId="{95FA2A8A-D2B5-4CDA-AF84-CD15E78B81C4}" destId="{3F85D212-909D-46FA-9573-987A163DD4D2}" srcOrd="0" destOrd="0" presId="urn:microsoft.com/office/officeart/2005/8/layout/vList2"/>
    <dgm:cxn modelId="{DC5DE38D-2BD0-4BE1-B09F-FB221F3F5B2E}" type="presOf" srcId="{ED61E292-9B69-4AEB-9B98-CF8E32FBACD1}" destId="{EA631D17-DC02-45A5-9077-9A4FF7E605C4}" srcOrd="0" destOrd="0" presId="urn:microsoft.com/office/officeart/2005/8/layout/vList2"/>
    <dgm:cxn modelId="{EA911D5D-5219-4FD2-B19A-7E5CABA24D03}" type="presParOf" srcId="{3F85D212-909D-46FA-9573-987A163DD4D2}" destId="{8D1D3E9E-5114-4709-893B-7259B3F3F606}" srcOrd="0" destOrd="0" presId="urn:microsoft.com/office/officeart/2005/8/layout/vList2"/>
    <dgm:cxn modelId="{5CF6630E-42D8-4243-8A94-0149D3EA268E}" type="presParOf" srcId="{3F85D212-909D-46FA-9573-987A163DD4D2}" destId="{EA631D17-DC02-45A5-9077-9A4FF7E605C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D112A4-F8A3-43B5-BC42-9B301649CDE8}" type="doc">
      <dgm:prSet loTypeId="urn:microsoft.com/office/officeart/2005/8/layout/vList2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096E6BBA-A866-4B1B-9BCF-66EA9EB7B482}">
      <dgm:prSet phldrT="[Текст]"/>
      <dgm:spPr/>
      <dgm:t>
        <a:bodyPr/>
        <a:lstStyle/>
        <a:p>
          <a:r>
            <a:rPr lang="kk-KZ" dirty="0" smtClean="0"/>
            <a:t>Услугодатели обеспечивают доступность:</a:t>
          </a:r>
          <a:endParaRPr lang="ru-RU" dirty="0"/>
        </a:p>
      </dgm:t>
    </dgm:pt>
    <dgm:pt modelId="{52F5B49B-2AC7-40E7-8E56-B95E513CC430}" type="parTrans" cxnId="{81C2B7E6-18B4-4516-89BC-BB2515768BB4}">
      <dgm:prSet/>
      <dgm:spPr/>
      <dgm:t>
        <a:bodyPr/>
        <a:lstStyle/>
        <a:p>
          <a:endParaRPr lang="ru-RU"/>
        </a:p>
      </dgm:t>
    </dgm:pt>
    <dgm:pt modelId="{36CF0F3C-F8C5-4F2A-B291-3506828FFCAC}" type="sibTrans" cxnId="{81C2B7E6-18B4-4516-89BC-BB2515768BB4}">
      <dgm:prSet/>
      <dgm:spPr/>
      <dgm:t>
        <a:bodyPr/>
        <a:lstStyle/>
        <a:p>
          <a:endParaRPr lang="ru-RU"/>
        </a:p>
      </dgm:t>
    </dgm:pt>
    <dgm:pt modelId="{34C07232-7C99-4BFC-9AC2-7A90CE5CBAE0}">
      <dgm:prSet phldrT="[Текст]"/>
      <dgm:spPr/>
      <dgm:t>
        <a:bodyPr/>
        <a:lstStyle/>
        <a:p>
          <a:r>
            <a:rPr lang="kk-KZ" dirty="0" smtClean="0"/>
            <a:t>СТАНДАРТА</a:t>
          </a:r>
          <a:endParaRPr lang="ru-RU" dirty="0"/>
        </a:p>
      </dgm:t>
    </dgm:pt>
    <dgm:pt modelId="{59DA022E-0528-45F9-9E3B-D51B234B15D9}" type="parTrans" cxnId="{9A306121-17C9-4987-9774-A996D73AA1F6}">
      <dgm:prSet/>
      <dgm:spPr/>
      <dgm:t>
        <a:bodyPr/>
        <a:lstStyle/>
        <a:p>
          <a:endParaRPr lang="ru-RU"/>
        </a:p>
      </dgm:t>
    </dgm:pt>
    <dgm:pt modelId="{232619B2-861A-4DDB-8D0D-C655F4D7FF5D}" type="sibTrans" cxnId="{9A306121-17C9-4987-9774-A996D73AA1F6}">
      <dgm:prSet/>
      <dgm:spPr/>
      <dgm:t>
        <a:bodyPr/>
        <a:lstStyle/>
        <a:p>
          <a:endParaRPr lang="ru-RU"/>
        </a:p>
      </dgm:t>
    </dgm:pt>
    <dgm:pt modelId="{E1229711-B999-4724-87A8-A519E0F51EC5}">
      <dgm:prSet phldrT="[Текст]"/>
      <dgm:spPr/>
      <dgm:t>
        <a:bodyPr/>
        <a:lstStyle/>
        <a:p>
          <a:r>
            <a:rPr lang="kk-KZ" dirty="0" smtClean="0"/>
            <a:t>РЕГЛАМЕНТА</a:t>
          </a:r>
          <a:endParaRPr lang="ru-RU" dirty="0"/>
        </a:p>
      </dgm:t>
    </dgm:pt>
    <dgm:pt modelId="{D4946CDF-ECA8-44C3-9AF4-296920AFDEFF}" type="parTrans" cxnId="{F3FA8E80-F46E-4030-9565-1704FBA1B9C2}">
      <dgm:prSet/>
      <dgm:spPr/>
      <dgm:t>
        <a:bodyPr/>
        <a:lstStyle/>
        <a:p>
          <a:endParaRPr lang="ru-RU"/>
        </a:p>
      </dgm:t>
    </dgm:pt>
    <dgm:pt modelId="{1177CDE6-593A-42F6-A2E5-482032B6D0AD}" type="sibTrans" cxnId="{F3FA8E80-F46E-4030-9565-1704FBA1B9C2}">
      <dgm:prSet/>
      <dgm:spPr/>
      <dgm:t>
        <a:bodyPr/>
        <a:lstStyle/>
        <a:p>
          <a:endParaRPr lang="ru-RU"/>
        </a:p>
      </dgm:t>
    </dgm:pt>
    <dgm:pt modelId="{C0CE1889-ADCF-40C0-9FE2-EDE5D9150E6E}" type="pres">
      <dgm:prSet presAssocID="{F9D112A4-F8A3-43B5-BC42-9B301649CD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2265BD-D82A-426F-9251-43E978524AD9}" type="pres">
      <dgm:prSet presAssocID="{096E6BBA-A866-4B1B-9BCF-66EA9EB7B48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7B3B0-C856-4CBE-9179-EF23BB351979}" type="pres">
      <dgm:prSet presAssocID="{096E6BBA-A866-4B1B-9BCF-66EA9EB7B48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91C12E-DFFC-40FD-BF50-0DEF3DE34FD9}" type="presOf" srcId="{E1229711-B999-4724-87A8-A519E0F51EC5}" destId="{DB77B3B0-C856-4CBE-9179-EF23BB351979}" srcOrd="0" destOrd="1" presId="urn:microsoft.com/office/officeart/2005/8/layout/vList2"/>
    <dgm:cxn modelId="{005C5E86-F5DB-4B47-ACA3-1B21E704E9E0}" type="presOf" srcId="{096E6BBA-A866-4B1B-9BCF-66EA9EB7B482}" destId="{9B2265BD-D82A-426F-9251-43E978524AD9}" srcOrd="0" destOrd="0" presId="urn:microsoft.com/office/officeart/2005/8/layout/vList2"/>
    <dgm:cxn modelId="{81C2B7E6-18B4-4516-89BC-BB2515768BB4}" srcId="{F9D112A4-F8A3-43B5-BC42-9B301649CDE8}" destId="{096E6BBA-A866-4B1B-9BCF-66EA9EB7B482}" srcOrd="0" destOrd="0" parTransId="{52F5B49B-2AC7-40E7-8E56-B95E513CC430}" sibTransId="{36CF0F3C-F8C5-4F2A-B291-3506828FFCAC}"/>
    <dgm:cxn modelId="{F3FA8E80-F46E-4030-9565-1704FBA1B9C2}" srcId="{096E6BBA-A866-4B1B-9BCF-66EA9EB7B482}" destId="{E1229711-B999-4724-87A8-A519E0F51EC5}" srcOrd="1" destOrd="0" parTransId="{D4946CDF-ECA8-44C3-9AF4-296920AFDEFF}" sibTransId="{1177CDE6-593A-42F6-A2E5-482032B6D0AD}"/>
    <dgm:cxn modelId="{330A5FDB-E29B-4CC5-B155-0758B02D0B58}" type="presOf" srcId="{34C07232-7C99-4BFC-9AC2-7A90CE5CBAE0}" destId="{DB77B3B0-C856-4CBE-9179-EF23BB351979}" srcOrd="0" destOrd="0" presId="urn:microsoft.com/office/officeart/2005/8/layout/vList2"/>
    <dgm:cxn modelId="{A300118A-800B-4047-9A89-CF9A67A73F84}" type="presOf" srcId="{F9D112A4-F8A3-43B5-BC42-9B301649CDE8}" destId="{C0CE1889-ADCF-40C0-9FE2-EDE5D9150E6E}" srcOrd="0" destOrd="0" presId="urn:microsoft.com/office/officeart/2005/8/layout/vList2"/>
    <dgm:cxn modelId="{9A306121-17C9-4987-9774-A996D73AA1F6}" srcId="{096E6BBA-A866-4B1B-9BCF-66EA9EB7B482}" destId="{34C07232-7C99-4BFC-9AC2-7A90CE5CBAE0}" srcOrd="0" destOrd="0" parTransId="{59DA022E-0528-45F9-9E3B-D51B234B15D9}" sibTransId="{232619B2-861A-4DDB-8D0D-C655F4D7FF5D}"/>
    <dgm:cxn modelId="{CA5BAF50-C129-4BA9-9030-0B96C321B5F7}" type="presParOf" srcId="{C0CE1889-ADCF-40C0-9FE2-EDE5D9150E6E}" destId="{9B2265BD-D82A-426F-9251-43E978524AD9}" srcOrd="0" destOrd="0" presId="urn:microsoft.com/office/officeart/2005/8/layout/vList2"/>
    <dgm:cxn modelId="{F5E02BD4-67E7-4428-9CD8-9B14F0866F0E}" type="presParOf" srcId="{C0CE1889-ADCF-40C0-9FE2-EDE5D9150E6E}" destId="{DB77B3B0-C856-4CBE-9179-EF23BB35197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BA70A2-BACB-4C0B-BB61-08BB4601EA1F}" type="doc">
      <dgm:prSet loTypeId="urn:microsoft.com/office/officeart/2005/8/layout/list1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35B2042B-BD97-4E46-B98B-36C540D23096}">
      <dgm:prSet phldrT="[Текст]"/>
      <dgm:spPr/>
      <dgm:t>
        <a:bodyPr/>
        <a:lstStyle/>
        <a:p>
          <a:r>
            <a:rPr lang="ru-RU" dirty="0" err="1" smtClean="0"/>
            <a:t>Услугодателю</a:t>
          </a:r>
          <a:endParaRPr lang="ru-RU" dirty="0"/>
        </a:p>
      </dgm:t>
    </dgm:pt>
    <dgm:pt modelId="{65E94804-5E25-4FBF-8400-4016879DEDC6}" type="parTrans" cxnId="{56D203C8-AA90-4A09-9810-603758F2F29A}">
      <dgm:prSet/>
      <dgm:spPr/>
      <dgm:t>
        <a:bodyPr/>
        <a:lstStyle/>
        <a:p>
          <a:endParaRPr lang="ru-RU"/>
        </a:p>
      </dgm:t>
    </dgm:pt>
    <dgm:pt modelId="{801C4B8F-BB84-4F03-A7B1-143D625D5EE7}" type="sibTrans" cxnId="{56D203C8-AA90-4A09-9810-603758F2F29A}">
      <dgm:prSet/>
      <dgm:spPr/>
      <dgm:t>
        <a:bodyPr/>
        <a:lstStyle/>
        <a:p>
          <a:endParaRPr lang="ru-RU"/>
        </a:p>
      </dgm:t>
    </dgm:pt>
    <dgm:pt modelId="{F142B8D1-FE5B-4390-9E79-93B18AA42F1D}">
      <dgm:prSet phldrT="[Текст]" custT="1"/>
      <dgm:spPr/>
      <dgm:t>
        <a:bodyPr/>
        <a:lstStyle/>
        <a:p>
          <a:r>
            <a:rPr lang="ru-RU" sz="1100" dirty="0" err="1" smtClean="0"/>
            <a:t>Госкорпорацию</a:t>
          </a:r>
          <a:endParaRPr lang="ru-RU" sz="1100" dirty="0"/>
        </a:p>
      </dgm:t>
    </dgm:pt>
    <dgm:pt modelId="{2814E5F6-2B7C-4D78-AAFC-380C2C61AE84}" type="parTrans" cxnId="{BE9C1978-1601-4C40-B5EA-14EDFF3748AE}">
      <dgm:prSet/>
      <dgm:spPr/>
      <dgm:t>
        <a:bodyPr/>
        <a:lstStyle/>
        <a:p>
          <a:endParaRPr lang="ru-RU"/>
        </a:p>
      </dgm:t>
    </dgm:pt>
    <dgm:pt modelId="{CBA2F3BF-7C84-4D78-8313-E866FA11B5E2}" type="sibTrans" cxnId="{BE9C1978-1601-4C40-B5EA-14EDFF3748AE}">
      <dgm:prSet/>
      <dgm:spPr/>
      <dgm:t>
        <a:bodyPr/>
        <a:lstStyle/>
        <a:p>
          <a:endParaRPr lang="ru-RU"/>
        </a:p>
      </dgm:t>
    </dgm:pt>
    <dgm:pt modelId="{11253A8D-F790-4945-BBE6-00041AB130B1}">
      <dgm:prSet phldrT="[Текст]"/>
      <dgm:spPr/>
      <dgm:t>
        <a:bodyPr/>
        <a:lstStyle/>
        <a:p>
          <a:r>
            <a:rPr lang="ru-RU" dirty="0" smtClean="0"/>
            <a:t>Департамент Агентства </a:t>
          </a:r>
          <a:endParaRPr lang="ru-RU" dirty="0"/>
        </a:p>
      </dgm:t>
    </dgm:pt>
    <dgm:pt modelId="{2D758007-2FF2-413B-9FDB-F735A4F17DE5}" type="parTrans" cxnId="{E513828C-CB7D-47B9-BB3A-63DAFF3C959C}">
      <dgm:prSet/>
      <dgm:spPr/>
      <dgm:t>
        <a:bodyPr/>
        <a:lstStyle/>
        <a:p>
          <a:endParaRPr lang="ru-RU"/>
        </a:p>
      </dgm:t>
    </dgm:pt>
    <dgm:pt modelId="{D62DA142-2D7B-4C48-9917-45258A14C59A}" type="sibTrans" cxnId="{E513828C-CB7D-47B9-BB3A-63DAFF3C959C}">
      <dgm:prSet/>
      <dgm:spPr/>
      <dgm:t>
        <a:bodyPr/>
        <a:lstStyle/>
        <a:p>
          <a:endParaRPr lang="ru-RU"/>
        </a:p>
      </dgm:t>
    </dgm:pt>
    <dgm:pt modelId="{D229FA6C-D0AE-4A7C-9B7A-D34C63FA6745}" type="pres">
      <dgm:prSet presAssocID="{B9BA70A2-BACB-4C0B-BB61-08BB4601EA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8A3D03-CC41-4D1F-93B0-8BF15334D827}" type="pres">
      <dgm:prSet presAssocID="{35B2042B-BD97-4E46-B98B-36C540D23096}" presName="parentLin" presStyleCnt="0"/>
      <dgm:spPr/>
    </dgm:pt>
    <dgm:pt modelId="{C77821FA-99BB-4A04-9D06-9FC8A81FE637}" type="pres">
      <dgm:prSet presAssocID="{35B2042B-BD97-4E46-B98B-36C540D2309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FFE70AF-1B28-4FDC-8A3D-19156BAEFDD4}" type="pres">
      <dgm:prSet presAssocID="{35B2042B-BD97-4E46-B98B-36C540D2309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02FD1-0A55-4F18-A1CA-DD181745207A}" type="pres">
      <dgm:prSet presAssocID="{35B2042B-BD97-4E46-B98B-36C540D23096}" presName="negativeSpace" presStyleCnt="0"/>
      <dgm:spPr/>
    </dgm:pt>
    <dgm:pt modelId="{67A6B2B6-A33A-4F06-88B8-E5BCDB970016}" type="pres">
      <dgm:prSet presAssocID="{35B2042B-BD97-4E46-B98B-36C540D23096}" presName="childText" presStyleLbl="conFgAcc1" presStyleIdx="0" presStyleCnt="3" custLinFactNeighborX="-1300">
        <dgm:presLayoutVars>
          <dgm:bulletEnabled val="1"/>
        </dgm:presLayoutVars>
      </dgm:prSet>
      <dgm:spPr/>
    </dgm:pt>
    <dgm:pt modelId="{E3015823-7B9F-4B73-A6CD-DE52C81C29BA}" type="pres">
      <dgm:prSet presAssocID="{801C4B8F-BB84-4F03-A7B1-143D625D5EE7}" presName="spaceBetweenRectangles" presStyleCnt="0"/>
      <dgm:spPr/>
    </dgm:pt>
    <dgm:pt modelId="{A8FEF27C-930C-4E7A-AF6B-E1CDA964EF14}" type="pres">
      <dgm:prSet presAssocID="{F142B8D1-FE5B-4390-9E79-93B18AA42F1D}" presName="parentLin" presStyleCnt="0"/>
      <dgm:spPr/>
    </dgm:pt>
    <dgm:pt modelId="{AF446D6E-68BE-42CC-977E-647EE4C4913A}" type="pres">
      <dgm:prSet presAssocID="{F142B8D1-FE5B-4390-9E79-93B18AA42F1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F73197A-1CED-4FA7-8DBF-BB86A9C0F6F3}" type="pres">
      <dgm:prSet presAssocID="{F142B8D1-FE5B-4390-9E79-93B18AA42F1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7856A-94A8-4626-B55F-6A6D32FF5FFE}" type="pres">
      <dgm:prSet presAssocID="{F142B8D1-FE5B-4390-9E79-93B18AA42F1D}" presName="negativeSpace" presStyleCnt="0"/>
      <dgm:spPr/>
    </dgm:pt>
    <dgm:pt modelId="{07458C30-9CB6-4317-9EA6-848157B5AA77}" type="pres">
      <dgm:prSet presAssocID="{F142B8D1-FE5B-4390-9E79-93B18AA42F1D}" presName="childText" presStyleLbl="conFgAcc1" presStyleIdx="1" presStyleCnt="3">
        <dgm:presLayoutVars>
          <dgm:bulletEnabled val="1"/>
        </dgm:presLayoutVars>
      </dgm:prSet>
      <dgm:spPr/>
    </dgm:pt>
    <dgm:pt modelId="{6517B099-0016-412D-AF63-F3FEFC58661B}" type="pres">
      <dgm:prSet presAssocID="{CBA2F3BF-7C84-4D78-8313-E866FA11B5E2}" presName="spaceBetweenRectangles" presStyleCnt="0"/>
      <dgm:spPr/>
    </dgm:pt>
    <dgm:pt modelId="{908048E9-CB6E-4609-9951-255DC7BEDD7A}" type="pres">
      <dgm:prSet presAssocID="{11253A8D-F790-4945-BBE6-00041AB130B1}" presName="parentLin" presStyleCnt="0"/>
      <dgm:spPr/>
    </dgm:pt>
    <dgm:pt modelId="{246FA16A-5A91-424C-B0BF-F8F134F6E996}" type="pres">
      <dgm:prSet presAssocID="{11253A8D-F790-4945-BBE6-00041AB130B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95414D9-1BC1-46C4-A1D6-579685D56AA6}" type="pres">
      <dgm:prSet presAssocID="{11253A8D-F790-4945-BBE6-00041AB130B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F2929-4151-4909-A477-6D83F0560B57}" type="pres">
      <dgm:prSet presAssocID="{11253A8D-F790-4945-BBE6-00041AB130B1}" presName="negativeSpace" presStyleCnt="0"/>
      <dgm:spPr/>
    </dgm:pt>
    <dgm:pt modelId="{59C22634-F7B5-4701-BD17-2E031DB6112E}" type="pres">
      <dgm:prSet presAssocID="{11253A8D-F790-4945-BBE6-00041AB130B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6625447-B086-4D9F-A3F9-681DB88AEB57}" type="presOf" srcId="{11253A8D-F790-4945-BBE6-00041AB130B1}" destId="{D95414D9-1BC1-46C4-A1D6-579685D56AA6}" srcOrd="1" destOrd="0" presId="urn:microsoft.com/office/officeart/2005/8/layout/list1"/>
    <dgm:cxn modelId="{56D203C8-AA90-4A09-9810-603758F2F29A}" srcId="{B9BA70A2-BACB-4C0B-BB61-08BB4601EA1F}" destId="{35B2042B-BD97-4E46-B98B-36C540D23096}" srcOrd="0" destOrd="0" parTransId="{65E94804-5E25-4FBF-8400-4016879DEDC6}" sibTransId="{801C4B8F-BB84-4F03-A7B1-143D625D5EE7}"/>
    <dgm:cxn modelId="{88F539EA-2EEE-4AD4-8CC5-AB0708887B45}" type="presOf" srcId="{B9BA70A2-BACB-4C0B-BB61-08BB4601EA1F}" destId="{D229FA6C-D0AE-4A7C-9B7A-D34C63FA6745}" srcOrd="0" destOrd="0" presId="urn:microsoft.com/office/officeart/2005/8/layout/list1"/>
    <dgm:cxn modelId="{C5F17021-84CE-4938-9A64-CEF7E2B001A3}" type="presOf" srcId="{F142B8D1-FE5B-4390-9E79-93B18AA42F1D}" destId="{AF446D6E-68BE-42CC-977E-647EE4C4913A}" srcOrd="0" destOrd="0" presId="urn:microsoft.com/office/officeart/2005/8/layout/list1"/>
    <dgm:cxn modelId="{E513828C-CB7D-47B9-BB3A-63DAFF3C959C}" srcId="{B9BA70A2-BACB-4C0B-BB61-08BB4601EA1F}" destId="{11253A8D-F790-4945-BBE6-00041AB130B1}" srcOrd="2" destOrd="0" parTransId="{2D758007-2FF2-413B-9FDB-F735A4F17DE5}" sibTransId="{D62DA142-2D7B-4C48-9917-45258A14C59A}"/>
    <dgm:cxn modelId="{7BED0B21-705F-4B56-8AE4-36050EF7D486}" type="presOf" srcId="{11253A8D-F790-4945-BBE6-00041AB130B1}" destId="{246FA16A-5A91-424C-B0BF-F8F134F6E996}" srcOrd="0" destOrd="0" presId="urn:microsoft.com/office/officeart/2005/8/layout/list1"/>
    <dgm:cxn modelId="{3FDA1221-F700-4344-ACCD-93E2CE55CE1B}" type="presOf" srcId="{35B2042B-BD97-4E46-B98B-36C540D23096}" destId="{BFFE70AF-1B28-4FDC-8A3D-19156BAEFDD4}" srcOrd="1" destOrd="0" presId="urn:microsoft.com/office/officeart/2005/8/layout/list1"/>
    <dgm:cxn modelId="{8352F9D7-72AB-462A-B82B-97CD21692AFC}" type="presOf" srcId="{F142B8D1-FE5B-4390-9E79-93B18AA42F1D}" destId="{4F73197A-1CED-4FA7-8DBF-BB86A9C0F6F3}" srcOrd="1" destOrd="0" presId="urn:microsoft.com/office/officeart/2005/8/layout/list1"/>
    <dgm:cxn modelId="{BE9C1978-1601-4C40-B5EA-14EDFF3748AE}" srcId="{B9BA70A2-BACB-4C0B-BB61-08BB4601EA1F}" destId="{F142B8D1-FE5B-4390-9E79-93B18AA42F1D}" srcOrd="1" destOrd="0" parTransId="{2814E5F6-2B7C-4D78-AAFC-380C2C61AE84}" sibTransId="{CBA2F3BF-7C84-4D78-8313-E866FA11B5E2}"/>
    <dgm:cxn modelId="{2460ED71-BB4E-4611-9DB7-73789E500D9F}" type="presOf" srcId="{35B2042B-BD97-4E46-B98B-36C540D23096}" destId="{C77821FA-99BB-4A04-9D06-9FC8A81FE637}" srcOrd="0" destOrd="0" presId="urn:microsoft.com/office/officeart/2005/8/layout/list1"/>
    <dgm:cxn modelId="{E72708C0-FBFB-4B8C-807E-65FDBB3002A3}" type="presParOf" srcId="{D229FA6C-D0AE-4A7C-9B7A-D34C63FA6745}" destId="{A18A3D03-CC41-4D1F-93B0-8BF15334D827}" srcOrd="0" destOrd="0" presId="urn:microsoft.com/office/officeart/2005/8/layout/list1"/>
    <dgm:cxn modelId="{0C38D3A0-2F89-4DF4-9DBE-962E63D08451}" type="presParOf" srcId="{A18A3D03-CC41-4D1F-93B0-8BF15334D827}" destId="{C77821FA-99BB-4A04-9D06-9FC8A81FE637}" srcOrd="0" destOrd="0" presId="urn:microsoft.com/office/officeart/2005/8/layout/list1"/>
    <dgm:cxn modelId="{3D74018C-7C15-45E4-9B83-C99CA336A028}" type="presParOf" srcId="{A18A3D03-CC41-4D1F-93B0-8BF15334D827}" destId="{BFFE70AF-1B28-4FDC-8A3D-19156BAEFDD4}" srcOrd="1" destOrd="0" presId="urn:microsoft.com/office/officeart/2005/8/layout/list1"/>
    <dgm:cxn modelId="{897268E4-E745-45CF-A479-9B0861F56B7B}" type="presParOf" srcId="{D229FA6C-D0AE-4A7C-9B7A-D34C63FA6745}" destId="{10202FD1-0A55-4F18-A1CA-DD181745207A}" srcOrd="1" destOrd="0" presId="urn:microsoft.com/office/officeart/2005/8/layout/list1"/>
    <dgm:cxn modelId="{E1CDC10E-5D4E-4E33-8372-61DF62E7DCED}" type="presParOf" srcId="{D229FA6C-D0AE-4A7C-9B7A-D34C63FA6745}" destId="{67A6B2B6-A33A-4F06-88B8-E5BCDB970016}" srcOrd="2" destOrd="0" presId="urn:microsoft.com/office/officeart/2005/8/layout/list1"/>
    <dgm:cxn modelId="{E424C147-4CFC-41E7-AB8F-14D3E7C1D5B5}" type="presParOf" srcId="{D229FA6C-D0AE-4A7C-9B7A-D34C63FA6745}" destId="{E3015823-7B9F-4B73-A6CD-DE52C81C29BA}" srcOrd="3" destOrd="0" presId="urn:microsoft.com/office/officeart/2005/8/layout/list1"/>
    <dgm:cxn modelId="{648CA5DA-5334-4C4B-9A61-B834FF1F98EA}" type="presParOf" srcId="{D229FA6C-D0AE-4A7C-9B7A-D34C63FA6745}" destId="{A8FEF27C-930C-4E7A-AF6B-E1CDA964EF14}" srcOrd="4" destOrd="0" presId="urn:microsoft.com/office/officeart/2005/8/layout/list1"/>
    <dgm:cxn modelId="{709DC6A8-1674-4C73-B66E-229CBC27B362}" type="presParOf" srcId="{A8FEF27C-930C-4E7A-AF6B-E1CDA964EF14}" destId="{AF446D6E-68BE-42CC-977E-647EE4C4913A}" srcOrd="0" destOrd="0" presId="urn:microsoft.com/office/officeart/2005/8/layout/list1"/>
    <dgm:cxn modelId="{2871BE65-6613-4B7A-9E7C-3CB24EB28BC1}" type="presParOf" srcId="{A8FEF27C-930C-4E7A-AF6B-E1CDA964EF14}" destId="{4F73197A-1CED-4FA7-8DBF-BB86A9C0F6F3}" srcOrd="1" destOrd="0" presId="urn:microsoft.com/office/officeart/2005/8/layout/list1"/>
    <dgm:cxn modelId="{80AA864C-262F-4FD4-BDCB-124BAEE2EA35}" type="presParOf" srcId="{D229FA6C-D0AE-4A7C-9B7A-D34C63FA6745}" destId="{F7A7856A-94A8-4626-B55F-6A6D32FF5FFE}" srcOrd="5" destOrd="0" presId="urn:microsoft.com/office/officeart/2005/8/layout/list1"/>
    <dgm:cxn modelId="{D5E57B11-D477-42D8-BFC7-7C2D3A52AEE7}" type="presParOf" srcId="{D229FA6C-D0AE-4A7C-9B7A-D34C63FA6745}" destId="{07458C30-9CB6-4317-9EA6-848157B5AA77}" srcOrd="6" destOrd="0" presId="urn:microsoft.com/office/officeart/2005/8/layout/list1"/>
    <dgm:cxn modelId="{18A506B9-37C4-4662-A698-C026713FC408}" type="presParOf" srcId="{D229FA6C-D0AE-4A7C-9B7A-D34C63FA6745}" destId="{6517B099-0016-412D-AF63-F3FEFC58661B}" srcOrd="7" destOrd="0" presId="urn:microsoft.com/office/officeart/2005/8/layout/list1"/>
    <dgm:cxn modelId="{9E670636-72D3-4A55-B608-DE36B7AC78CA}" type="presParOf" srcId="{D229FA6C-D0AE-4A7C-9B7A-D34C63FA6745}" destId="{908048E9-CB6E-4609-9951-255DC7BEDD7A}" srcOrd="8" destOrd="0" presId="urn:microsoft.com/office/officeart/2005/8/layout/list1"/>
    <dgm:cxn modelId="{658F70C9-6ADB-4663-A8EC-E6D3CC726B41}" type="presParOf" srcId="{908048E9-CB6E-4609-9951-255DC7BEDD7A}" destId="{246FA16A-5A91-424C-B0BF-F8F134F6E996}" srcOrd="0" destOrd="0" presId="urn:microsoft.com/office/officeart/2005/8/layout/list1"/>
    <dgm:cxn modelId="{ECA976E2-DB21-4170-8035-1BA7C2F07410}" type="presParOf" srcId="{908048E9-CB6E-4609-9951-255DC7BEDD7A}" destId="{D95414D9-1BC1-46C4-A1D6-579685D56AA6}" srcOrd="1" destOrd="0" presId="urn:microsoft.com/office/officeart/2005/8/layout/list1"/>
    <dgm:cxn modelId="{A7B0397E-55ED-4A81-B9C4-1CD7329C6DE8}" type="presParOf" srcId="{D229FA6C-D0AE-4A7C-9B7A-D34C63FA6745}" destId="{39AF2929-4151-4909-A477-6D83F0560B57}" srcOrd="9" destOrd="0" presId="urn:microsoft.com/office/officeart/2005/8/layout/list1"/>
    <dgm:cxn modelId="{754239D5-AFB4-46B5-A5C7-04443E7C876D}" type="presParOf" srcId="{D229FA6C-D0AE-4A7C-9B7A-D34C63FA6745}" destId="{59C22634-F7B5-4701-BD17-2E031DB611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79B6EA-D9A4-444D-9500-45B76A64CFF8}" type="doc">
      <dgm:prSet loTypeId="urn:microsoft.com/office/officeart/2005/8/layout/hList3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612C4886-02B2-4B27-A70E-E14A023E4994}">
      <dgm:prSet phldrT="[Текст]"/>
      <dgm:spPr/>
      <dgm:t>
        <a:bodyPr/>
        <a:lstStyle/>
        <a:p>
          <a:r>
            <a:rPr lang="ru-RU" dirty="0" smtClean="0"/>
            <a:t>Права </a:t>
          </a:r>
          <a:r>
            <a:rPr lang="ru-RU" dirty="0" err="1" smtClean="0"/>
            <a:t>услугополучателя</a:t>
          </a:r>
          <a:endParaRPr lang="ru-RU" dirty="0"/>
        </a:p>
      </dgm:t>
    </dgm:pt>
    <dgm:pt modelId="{FC184FCB-FBAB-4214-A649-5D638FEF66E4}" type="parTrans" cxnId="{40BC1414-129D-46D9-A3DF-2D82D11A127F}">
      <dgm:prSet/>
      <dgm:spPr/>
      <dgm:t>
        <a:bodyPr/>
        <a:lstStyle/>
        <a:p>
          <a:endParaRPr lang="ru-RU"/>
        </a:p>
      </dgm:t>
    </dgm:pt>
    <dgm:pt modelId="{35B5589B-2DB3-4C5D-885B-28B611F45CAA}" type="sibTrans" cxnId="{40BC1414-129D-46D9-A3DF-2D82D11A127F}">
      <dgm:prSet/>
      <dgm:spPr/>
      <dgm:t>
        <a:bodyPr/>
        <a:lstStyle/>
        <a:p>
          <a:endParaRPr lang="ru-RU"/>
        </a:p>
      </dgm:t>
    </dgm:pt>
    <dgm:pt modelId="{D879F492-E3D8-4631-8FED-9C9096875434}">
      <dgm:prSet phldrT="[Текст]" custT="1"/>
      <dgm:spPr/>
      <dgm:t>
        <a:bodyPr/>
        <a:lstStyle/>
        <a:p>
          <a:r>
            <a:rPr lang="ru-RU" sz="800" dirty="0" smtClean="0"/>
            <a:t>Получать достоверную информацию о порядке оказания </a:t>
          </a:r>
          <a:r>
            <a:rPr lang="ru-RU" sz="800" dirty="0" err="1" smtClean="0"/>
            <a:t>госуслуги</a:t>
          </a:r>
          <a:endParaRPr lang="ru-RU" sz="800" dirty="0"/>
        </a:p>
      </dgm:t>
    </dgm:pt>
    <dgm:pt modelId="{6548B21C-8EF5-4E23-9317-2C5E83BCB9D9}" type="parTrans" cxnId="{CA4C8513-3DF4-4546-BFCD-AF568AAE462A}">
      <dgm:prSet/>
      <dgm:spPr/>
      <dgm:t>
        <a:bodyPr/>
        <a:lstStyle/>
        <a:p>
          <a:endParaRPr lang="ru-RU"/>
        </a:p>
      </dgm:t>
    </dgm:pt>
    <dgm:pt modelId="{47D528CE-99D6-489B-A24B-D786AB6CA0A2}" type="sibTrans" cxnId="{CA4C8513-3DF4-4546-BFCD-AF568AAE462A}">
      <dgm:prSet/>
      <dgm:spPr/>
      <dgm:t>
        <a:bodyPr/>
        <a:lstStyle/>
        <a:p>
          <a:endParaRPr lang="ru-RU"/>
        </a:p>
      </dgm:t>
    </dgm:pt>
    <dgm:pt modelId="{AA4AD585-73D9-4A4D-AC6E-79E3C712645C}">
      <dgm:prSet phldrT="[Текст]"/>
      <dgm:spPr/>
      <dgm:t>
        <a:bodyPr/>
        <a:lstStyle/>
        <a:p>
          <a:r>
            <a:rPr lang="ru-RU" dirty="0" smtClean="0"/>
            <a:t>Участвовать в публичных обсуждениях проектов стандартов</a:t>
          </a:r>
          <a:endParaRPr lang="ru-RU" dirty="0"/>
        </a:p>
      </dgm:t>
    </dgm:pt>
    <dgm:pt modelId="{C6EBFC8F-BDEC-479D-B541-A01BF9D32D33}" type="parTrans" cxnId="{48ECCE6F-1AF4-43E2-9E0B-965078A60DE2}">
      <dgm:prSet/>
      <dgm:spPr/>
      <dgm:t>
        <a:bodyPr/>
        <a:lstStyle/>
        <a:p>
          <a:endParaRPr lang="ru-RU"/>
        </a:p>
      </dgm:t>
    </dgm:pt>
    <dgm:pt modelId="{6FE989D6-D743-43C3-9359-247437E29B6A}" type="sibTrans" cxnId="{48ECCE6F-1AF4-43E2-9E0B-965078A60DE2}">
      <dgm:prSet/>
      <dgm:spPr/>
      <dgm:t>
        <a:bodyPr/>
        <a:lstStyle/>
        <a:p>
          <a:endParaRPr lang="ru-RU"/>
        </a:p>
      </dgm:t>
    </dgm:pt>
    <dgm:pt modelId="{A1C47839-BF8B-439D-AD62-C87F2C80EC50}">
      <dgm:prSet phldrT="[Текст]" custT="1"/>
      <dgm:spPr/>
      <dgm:t>
        <a:bodyPr/>
        <a:lstStyle/>
        <a:p>
          <a:r>
            <a:rPr lang="ru-RU" sz="800" dirty="0" smtClean="0"/>
            <a:t>Обжаловать действие, бездействие </a:t>
          </a:r>
          <a:r>
            <a:rPr lang="ru-RU" sz="800" dirty="0" err="1" smtClean="0"/>
            <a:t>услугодателя</a:t>
          </a:r>
          <a:endParaRPr lang="ru-RU" sz="800" dirty="0"/>
        </a:p>
      </dgm:t>
    </dgm:pt>
    <dgm:pt modelId="{77800C19-2518-45E2-9069-A37A9481CB7A}" type="parTrans" cxnId="{B5BA30CC-BCF7-42B5-95A7-C3CC06D06E22}">
      <dgm:prSet/>
      <dgm:spPr/>
      <dgm:t>
        <a:bodyPr/>
        <a:lstStyle/>
        <a:p>
          <a:endParaRPr lang="ru-RU"/>
        </a:p>
      </dgm:t>
    </dgm:pt>
    <dgm:pt modelId="{9AD475E9-8CD0-4A6D-996D-6F4ACD1FFA46}" type="sibTrans" cxnId="{B5BA30CC-BCF7-42B5-95A7-C3CC06D06E22}">
      <dgm:prSet/>
      <dgm:spPr/>
      <dgm:t>
        <a:bodyPr/>
        <a:lstStyle/>
        <a:p>
          <a:endParaRPr lang="ru-RU"/>
        </a:p>
      </dgm:t>
    </dgm:pt>
    <dgm:pt modelId="{6C2C83D6-4A2F-4BC9-83AA-6EE4B33FA59A}" type="pres">
      <dgm:prSet presAssocID="{7E79B6EA-D9A4-444D-9500-45B76A64CFF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23535D-6611-4BD0-913F-F5EA53AAF1DA}" type="pres">
      <dgm:prSet presAssocID="{612C4886-02B2-4B27-A70E-E14A023E4994}" presName="roof" presStyleLbl="dkBgShp" presStyleIdx="0" presStyleCnt="2" custLinFactNeighborX="-1206" custLinFactNeighborY="-10620"/>
      <dgm:spPr/>
      <dgm:t>
        <a:bodyPr/>
        <a:lstStyle/>
        <a:p>
          <a:endParaRPr lang="ru-RU"/>
        </a:p>
      </dgm:t>
    </dgm:pt>
    <dgm:pt modelId="{85052E28-48E8-4693-8445-656280F2AEEA}" type="pres">
      <dgm:prSet presAssocID="{612C4886-02B2-4B27-A70E-E14A023E4994}" presName="pillars" presStyleCnt="0"/>
      <dgm:spPr/>
    </dgm:pt>
    <dgm:pt modelId="{0D93E40B-AB08-404D-9D14-F74FFF027E7A}" type="pres">
      <dgm:prSet presAssocID="{612C4886-02B2-4B27-A70E-E14A023E499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368C3-00FC-4B75-A22D-70EC69783C9D}" type="pres">
      <dgm:prSet presAssocID="{AA4AD585-73D9-4A4D-AC6E-79E3C712645C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4323E-8270-4175-B92C-8AFACAF1CAE2}" type="pres">
      <dgm:prSet presAssocID="{A1C47839-BF8B-439D-AD62-C87F2C80EC5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A9B23-7279-4155-8F9D-1B9B03A0E98E}" type="pres">
      <dgm:prSet presAssocID="{612C4886-02B2-4B27-A70E-E14A023E4994}" presName="base" presStyleLbl="dkBgShp" presStyleIdx="1" presStyleCnt="2"/>
      <dgm:spPr/>
    </dgm:pt>
  </dgm:ptLst>
  <dgm:cxnLst>
    <dgm:cxn modelId="{55F94F63-F513-428E-8E9C-7687E3E73EAC}" type="presOf" srcId="{D879F492-E3D8-4631-8FED-9C9096875434}" destId="{0D93E40B-AB08-404D-9D14-F74FFF027E7A}" srcOrd="0" destOrd="0" presId="urn:microsoft.com/office/officeart/2005/8/layout/hList3"/>
    <dgm:cxn modelId="{0ED32B90-D92A-4098-B11D-B11CDACC1D4B}" type="presOf" srcId="{A1C47839-BF8B-439D-AD62-C87F2C80EC50}" destId="{0C84323E-8270-4175-B92C-8AFACAF1CAE2}" srcOrd="0" destOrd="0" presId="urn:microsoft.com/office/officeart/2005/8/layout/hList3"/>
    <dgm:cxn modelId="{2BE8CBBE-A79D-48BA-9973-8B8EA16629D2}" type="presOf" srcId="{7E79B6EA-D9A4-444D-9500-45B76A64CFF8}" destId="{6C2C83D6-4A2F-4BC9-83AA-6EE4B33FA59A}" srcOrd="0" destOrd="0" presId="urn:microsoft.com/office/officeart/2005/8/layout/hList3"/>
    <dgm:cxn modelId="{5E4CC9DB-9151-4F40-8355-C7BDC74FCD04}" type="presOf" srcId="{AA4AD585-73D9-4A4D-AC6E-79E3C712645C}" destId="{DD3368C3-00FC-4B75-A22D-70EC69783C9D}" srcOrd="0" destOrd="0" presId="urn:microsoft.com/office/officeart/2005/8/layout/hList3"/>
    <dgm:cxn modelId="{48ECCE6F-1AF4-43E2-9E0B-965078A60DE2}" srcId="{612C4886-02B2-4B27-A70E-E14A023E4994}" destId="{AA4AD585-73D9-4A4D-AC6E-79E3C712645C}" srcOrd="1" destOrd="0" parTransId="{C6EBFC8F-BDEC-479D-B541-A01BF9D32D33}" sibTransId="{6FE989D6-D743-43C3-9359-247437E29B6A}"/>
    <dgm:cxn modelId="{40BC1414-129D-46D9-A3DF-2D82D11A127F}" srcId="{7E79B6EA-D9A4-444D-9500-45B76A64CFF8}" destId="{612C4886-02B2-4B27-A70E-E14A023E4994}" srcOrd="0" destOrd="0" parTransId="{FC184FCB-FBAB-4214-A649-5D638FEF66E4}" sibTransId="{35B5589B-2DB3-4C5D-885B-28B611F45CAA}"/>
    <dgm:cxn modelId="{CA4C8513-3DF4-4546-BFCD-AF568AAE462A}" srcId="{612C4886-02B2-4B27-A70E-E14A023E4994}" destId="{D879F492-E3D8-4631-8FED-9C9096875434}" srcOrd="0" destOrd="0" parTransId="{6548B21C-8EF5-4E23-9317-2C5E83BCB9D9}" sibTransId="{47D528CE-99D6-489B-A24B-D786AB6CA0A2}"/>
    <dgm:cxn modelId="{A162826E-BA75-46AB-ADA2-3E9DEC6663BC}" type="presOf" srcId="{612C4886-02B2-4B27-A70E-E14A023E4994}" destId="{5223535D-6611-4BD0-913F-F5EA53AAF1DA}" srcOrd="0" destOrd="0" presId="urn:microsoft.com/office/officeart/2005/8/layout/hList3"/>
    <dgm:cxn modelId="{B5BA30CC-BCF7-42B5-95A7-C3CC06D06E22}" srcId="{612C4886-02B2-4B27-A70E-E14A023E4994}" destId="{A1C47839-BF8B-439D-AD62-C87F2C80EC50}" srcOrd="2" destOrd="0" parTransId="{77800C19-2518-45E2-9069-A37A9481CB7A}" sibTransId="{9AD475E9-8CD0-4A6D-996D-6F4ACD1FFA46}"/>
    <dgm:cxn modelId="{578BCD3C-4920-46E0-891E-D6C1FF37823A}" type="presParOf" srcId="{6C2C83D6-4A2F-4BC9-83AA-6EE4B33FA59A}" destId="{5223535D-6611-4BD0-913F-F5EA53AAF1DA}" srcOrd="0" destOrd="0" presId="urn:microsoft.com/office/officeart/2005/8/layout/hList3"/>
    <dgm:cxn modelId="{F489FF44-434A-410C-BEDE-BB96D062599F}" type="presParOf" srcId="{6C2C83D6-4A2F-4BC9-83AA-6EE4B33FA59A}" destId="{85052E28-48E8-4693-8445-656280F2AEEA}" srcOrd="1" destOrd="0" presId="urn:microsoft.com/office/officeart/2005/8/layout/hList3"/>
    <dgm:cxn modelId="{46D76CFC-D77E-4F93-8152-02AA1883B3A8}" type="presParOf" srcId="{85052E28-48E8-4693-8445-656280F2AEEA}" destId="{0D93E40B-AB08-404D-9D14-F74FFF027E7A}" srcOrd="0" destOrd="0" presId="urn:microsoft.com/office/officeart/2005/8/layout/hList3"/>
    <dgm:cxn modelId="{29EF7F56-6980-432B-8607-67E0EC43ACB3}" type="presParOf" srcId="{85052E28-48E8-4693-8445-656280F2AEEA}" destId="{DD3368C3-00FC-4B75-A22D-70EC69783C9D}" srcOrd="1" destOrd="0" presId="urn:microsoft.com/office/officeart/2005/8/layout/hList3"/>
    <dgm:cxn modelId="{AA932E01-1A57-4CD5-AEBD-4C293DA5BC9E}" type="presParOf" srcId="{85052E28-48E8-4693-8445-656280F2AEEA}" destId="{0C84323E-8270-4175-B92C-8AFACAF1CAE2}" srcOrd="2" destOrd="0" presId="urn:microsoft.com/office/officeart/2005/8/layout/hList3"/>
    <dgm:cxn modelId="{EB17D758-8409-4AB2-A6F4-C61D3C91F40B}" type="presParOf" srcId="{6C2C83D6-4A2F-4BC9-83AA-6EE4B33FA59A}" destId="{195A9B23-7279-4155-8F9D-1B9B03A0E98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46559-EAA8-4870-AA71-C76E00F47754}">
      <dsp:nvSpPr>
        <dsp:cNvPr id="0" name=""/>
        <dsp:cNvSpPr/>
      </dsp:nvSpPr>
      <dsp:spPr>
        <a:xfrm>
          <a:off x="0" y="0"/>
          <a:ext cx="1976430" cy="63648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solidFill>
                <a:schemeClr val="bg1"/>
              </a:solidFill>
            </a:rPr>
            <a:t>Государственная услуга осуществляется через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31070" y="31070"/>
        <a:ext cx="1914290" cy="574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EAFAC-19F5-4BE3-A6D3-773AA148F83C}">
      <dsp:nvSpPr>
        <dsp:cNvPr id="0" name=""/>
        <dsp:cNvSpPr/>
      </dsp:nvSpPr>
      <dsp:spPr>
        <a:xfrm>
          <a:off x="3465" y="620868"/>
          <a:ext cx="1154588" cy="57729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00" b="1" kern="1200" dirty="0" smtClean="0"/>
            <a:t>Регулирование</a:t>
          </a:r>
          <a:endParaRPr lang="ru-RU" sz="600" b="1" kern="1200" dirty="0"/>
        </a:p>
      </dsp:txBody>
      <dsp:txXfrm>
        <a:off x="20373" y="637776"/>
        <a:ext cx="1120772" cy="543478"/>
      </dsp:txXfrm>
    </dsp:sp>
    <dsp:sp modelId="{840A2EEA-C22E-4F84-88A4-532CCB43D593}">
      <dsp:nvSpPr>
        <dsp:cNvPr id="0" name=""/>
        <dsp:cNvSpPr/>
      </dsp:nvSpPr>
      <dsp:spPr>
        <a:xfrm rot="19395445">
          <a:off x="1102157" y="712113"/>
          <a:ext cx="562704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562704" y="290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69442" y="727137"/>
        <a:ext cx="28135" cy="28135"/>
      </dsp:txXfrm>
    </dsp:sp>
    <dsp:sp modelId="{DA4CD5E2-EA68-4700-A3A6-455B14F4E2E8}">
      <dsp:nvSpPr>
        <dsp:cNvPr id="0" name=""/>
        <dsp:cNvSpPr/>
      </dsp:nvSpPr>
      <dsp:spPr>
        <a:xfrm>
          <a:off x="1608966" y="324285"/>
          <a:ext cx="1259875" cy="49721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00" b="1" kern="1200" dirty="0" smtClean="0"/>
            <a:t>Стандарт</a:t>
          </a:r>
          <a:endParaRPr lang="ru-RU" sz="600" b="1" kern="1200" dirty="0"/>
        </a:p>
      </dsp:txBody>
      <dsp:txXfrm>
        <a:off x="1623529" y="338848"/>
        <a:ext cx="1230749" cy="468091"/>
      </dsp:txXfrm>
    </dsp:sp>
    <dsp:sp modelId="{ED77178B-599B-45CB-A780-60A26953ACAB}">
      <dsp:nvSpPr>
        <dsp:cNvPr id="0" name=""/>
        <dsp:cNvSpPr/>
      </dsp:nvSpPr>
      <dsp:spPr>
        <a:xfrm>
          <a:off x="2868842" y="543802"/>
          <a:ext cx="472757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472757" y="290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93402" y="561075"/>
        <a:ext cx="23637" cy="23637"/>
      </dsp:txXfrm>
    </dsp:sp>
    <dsp:sp modelId="{BE3E06AA-540F-422C-95D3-EDA5D5A1B085}">
      <dsp:nvSpPr>
        <dsp:cNvPr id="0" name=""/>
        <dsp:cNvSpPr/>
      </dsp:nvSpPr>
      <dsp:spPr>
        <a:xfrm>
          <a:off x="3341600" y="284246"/>
          <a:ext cx="1298404" cy="57729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00" kern="1200" dirty="0" smtClean="0"/>
            <a:t>НПА, устанавливающий требования,  а также включающий характертики процесса, формы, срок, перечень документов, результат и тп.</a:t>
          </a:r>
          <a:endParaRPr lang="ru-RU" sz="600" kern="1200" dirty="0"/>
        </a:p>
      </dsp:txBody>
      <dsp:txXfrm>
        <a:off x="3358508" y="301154"/>
        <a:ext cx="1264588" cy="543478"/>
      </dsp:txXfrm>
    </dsp:sp>
    <dsp:sp modelId="{46B818CA-82EC-43E5-B1FE-2B906E4C54B6}">
      <dsp:nvSpPr>
        <dsp:cNvPr id="0" name=""/>
        <dsp:cNvSpPr/>
      </dsp:nvSpPr>
      <dsp:spPr>
        <a:xfrm rot="2059831">
          <a:off x="1109341" y="1038125"/>
          <a:ext cx="559259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559259" y="290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74990" y="1053236"/>
        <a:ext cx="27962" cy="27962"/>
      </dsp:txXfrm>
    </dsp:sp>
    <dsp:sp modelId="{9E8E5FF7-BB64-406F-81CC-E2567AAB7D27}">
      <dsp:nvSpPr>
        <dsp:cNvPr id="0" name=""/>
        <dsp:cNvSpPr/>
      </dsp:nvSpPr>
      <dsp:spPr>
        <a:xfrm>
          <a:off x="1619889" y="955091"/>
          <a:ext cx="1232973" cy="53965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00" b="1" kern="1200" dirty="0" smtClean="0"/>
            <a:t>Регламент</a:t>
          </a:r>
          <a:endParaRPr lang="ru-RU" sz="600" b="1" kern="1200" dirty="0"/>
        </a:p>
      </dsp:txBody>
      <dsp:txXfrm>
        <a:off x="1635695" y="970897"/>
        <a:ext cx="1201361" cy="508042"/>
      </dsp:txXfrm>
    </dsp:sp>
    <dsp:sp modelId="{396D88BC-F81F-4032-8EE4-8149B3CC5A01}">
      <dsp:nvSpPr>
        <dsp:cNvPr id="0" name=""/>
        <dsp:cNvSpPr/>
      </dsp:nvSpPr>
      <dsp:spPr>
        <a:xfrm>
          <a:off x="2852863" y="1195827"/>
          <a:ext cx="480297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480297" y="290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81004" y="1212911"/>
        <a:ext cx="24014" cy="24014"/>
      </dsp:txXfrm>
    </dsp:sp>
    <dsp:sp modelId="{65A6DB95-9165-484E-B7D9-BEA1E3691B24}">
      <dsp:nvSpPr>
        <dsp:cNvPr id="0" name=""/>
        <dsp:cNvSpPr/>
      </dsp:nvSpPr>
      <dsp:spPr>
        <a:xfrm>
          <a:off x="3333160" y="948135"/>
          <a:ext cx="1310308" cy="55356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00" kern="1200" dirty="0" smtClean="0"/>
            <a:t>НПА, определяет порядок деятельности услугодателей</a:t>
          </a:r>
          <a:endParaRPr lang="ru-RU" sz="600" kern="1200" dirty="0"/>
        </a:p>
      </dsp:txBody>
      <dsp:txXfrm>
        <a:off x="3349373" y="964348"/>
        <a:ext cx="1277882" cy="5211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D3E9E-5114-4709-893B-7259B3F3F606}">
      <dsp:nvSpPr>
        <dsp:cNvPr id="0" name=""/>
        <dsp:cNvSpPr/>
      </dsp:nvSpPr>
      <dsp:spPr>
        <a:xfrm>
          <a:off x="0" y="11890"/>
          <a:ext cx="1142976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/>
            <a:t>Форма оказания госуслуги:</a:t>
          </a:r>
          <a:endParaRPr lang="ru-RU" sz="1600" kern="1200" dirty="0"/>
        </a:p>
      </dsp:txBody>
      <dsp:txXfrm>
        <a:off x="42950" y="54840"/>
        <a:ext cx="1057076" cy="793940"/>
      </dsp:txXfrm>
    </dsp:sp>
    <dsp:sp modelId="{EA631D17-DC02-45A5-9077-9A4FF7E605C4}">
      <dsp:nvSpPr>
        <dsp:cNvPr id="0" name=""/>
        <dsp:cNvSpPr/>
      </dsp:nvSpPr>
      <dsp:spPr>
        <a:xfrm>
          <a:off x="0" y="891730"/>
          <a:ext cx="1142976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89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1200" kern="1200" dirty="0" smtClean="0"/>
            <a:t>Электронная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1200" kern="1200" dirty="0" smtClean="0"/>
            <a:t>Бумажная</a:t>
          </a:r>
          <a:endParaRPr lang="ru-RU" sz="1200" kern="1200" dirty="0"/>
        </a:p>
      </dsp:txBody>
      <dsp:txXfrm>
        <a:off x="0" y="891730"/>
        <a:ext cx="1142976" cy="414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265BD-D82A-426F-9251-43E978524AD9}">
      <dsp:nvSpPr>
        <dsp:cNvPr id="0" name=""/>
        <dsp:cNvSpPr/>
      </dsp:nvSpPr>
      <dsp:spPr>
        <a:xfrm>
          <a:off x="0" y="193471"/>
          <a:ext cx="1119174" cy="659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dirty="0" smtClean="0"/>
            <a:t>Услугодатели обеспечивают доступность:</a:t>
          </a:r>
          <a:endParaRPr lang="ru-RU" sz="1200" kern="1200" dirty="0"/>
        </a:p>
      </dsp:txBody>
      <dsp:txXfrm>
        <a:off x="32213" y="225684"/>
        <a:ext cx="1054748" cy="595453"/>
      </dsp:txXfrm>
    </dsp:sp>
    <dsp:sp modelId="{DB77B3B0-C856-4CBE-9179-EF23BB351979}">
      <dsp:nvSpPr>
        <dsp:cNvPr id="0" name=""/>
        <dsp:cNvSpPr/>
      </dsp:nvSpPr>
      <dsp:spPr>
        <a:xfrm>
          <a:off x="0" y="853351"/>
          <a:ext cx="1119174" cy="31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34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900" kern="1200" dirty="0" smtClean="0"/>
            <a:t>СТАНДАРТА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900" kern="1200" dirty="0" smtClean="0"/>
            <a:t>РЕГЛАМЕНТА</a:t>
          </a:r>
          <a:endParaRPr lang="ru-RU" sz="900" kern="1200" dirty="0"/>
        </a:p>
      </dsp:txBody>
      <dsp:txXfrm>
        <a:off x="0" y="853351"/>
        <a:ext cx="1119174" cy="310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6B2B6-A33A-4F06-88B8-E5BCDB970016}">
      <dsp:nvSpPr>
        <dsp:cNvPr id="0" name=""/>
        <dsp:cNvSpPr/>
      </dsp:nvSpPr>
      <dsp:spPr>
        <a:xfrm>
          <a:off x="0" y="203590"/>
          <a:ext cx="183355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E70AF-1B28-4FDC-8A3D-19156BAEFDD4}">
      <dsp:nvSpPr>
        <dsp:cNvPr id="0" name=""/>
        <dsp:cNvSpPr/>
      </dsp:nvSpPr>
      <dsp:spPr>
        <a:xfrm>
          <a:off x="91677" y="70750"/>
          <a:ext cx="1283487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13" tIns="0" rIns="48513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err="1" smtClean="0"/>
            <a:t>Услугодателю</a:t>
          </a:r>
          <a:endParaRPr lang="ru-RU" sz="900" kern="1200" dirty="0"/>
        </a:p>
      </dsp:txBody>
      <dsp:txXfrm>
        <a:off x="104646" y="83719"/>
        <a:ext cx="1257549" cy="239742"/>
      </dsp:txXfrm>
    </dsp:sp>
    <dsp:sp modelId="{07458C30-9CB6-4317-9EA6-848157B5AA77}">
      <dsp:nvSpPr>
        <dsp:cNvPr id="0" name=""/>
        <dsp:cNvSpPr/>
      </dsp:nvSpPr>
      <dsp:spPr>
        <a:xfrm>
          <a:off x="0" y="611830"/>
          <a:ext cx="183355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3197A-1CED-4FA7-8DBF-BB86A9C0F6F3}">
      <dsp:nvSpPr>
        <dsp:cNvPr id="0" name=""/>
        <dsp:cNvSpPr/>
      </dsp:nvSpPr>
      <dsp:spPr>
        <a:xfrm>
          <a:off x="91677" y="478990"/>
          <a:ext cx="1283487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13" tIns="0" rIns="4851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Госкорпорацию</a:t>
          </a:r>
          <a:endParaRPr lang="ru-RU" sz="1100" kern="1200" dirty="0"/>
        </a:p>
      </dsp:txBody>
      <dsp:txXfrm>
        <a:off x="104646" y="491959"/>
        <a:ext cx="1257549" cy="239742"/>
      </dsp:txXfrm>
    </dsp:sp>
    <dsp:sp modelId="{59C22634-F7B5-4701-BD17-2E031DB6112E}">
      <dsp:nvSpPr>
        <dsp:cNvPr id="0" name=""/>
        <dsp:cNvSpPr/>
      </dsp:nvSpPr>
      <dsp:spPr>
        <a:xfrm>
          <a:off x="0" y="1020070"/>
          <a:ext cx="183355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414D9-1BC1-46C4-A1D6-579685D56AA6}">
      <dsp:nvSpPr>
        <dsp:cNvPr id="0" name=""/>
        <dsp:cNvSpPr/>
      </dsp:nvSpPr>
      <dsp:spPr>
        <a:xfrm>
          <a:off x="91677" y="887230"/>
          <a:ext cx="1283487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13" tIns="0" rIns="48513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Департамент Агентства </a:t>
          </a:r>
          <a:endParaRPr lang="ru-RU" sz="900" kern="1200" dirty="0"/>
        </a:p>
      </dsp:txBody>
      <dsp:txXfrm>
        <a:off x="104646" y="900199"/>
        <a:ext cx="1257549" cy="2397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3535D-6611-4BD0-913F-F5EA53AAF1DA}">
      <dsp:nvSpPr>
        <dsp:cNvPr id="0" name=""/>
        <dsp:cNvSpPr/>
      </dsp:nvSpPr>
      <dsp:spPr>
        <a:xfrm>
          <a:off x="0" y="0"/>
          <a:ext cx="1976430" cy="37385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Права </a:t>
          </a:r>
          <a:r>
            <a:rPr lang="ru-RU" sz="1400" kern="1200" dirty="0" err="1" smtClean="0"/>
            <a:t>услугополучателя</a:t>
          </a:r>
          <a:endParaRPr lang="ru-RU" sz="1400" kern="1200" dirty="0"/>
        </a:p>
      </dsp:txBody>
      <dsp:txXfrm>
        <a:off x="0" y="0"/>
        <a:ext cx="1976430" cy="373854"/>
      </dsp:txXfrm>
    </dsp:sp>
    <dsp:sp modelId="{0D93E40B-AB08-404D-9D14-F74FFF027E7A}">
      <dsp:nvSpPr>
        <dsp:cNvPr id="0" name=""/>
        <dsp:cNvSpPr/>
      </dsp:nvSpPr>
      <dsp:spPr>
        <a:xfrm>
          <a:off x="965" y="373854"/>
          <a:ext cx="658166" cy="785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Получать достоверную информацию о порядке оказания </a:t>
          </a:r>
          <a:r>
            <a:rPr lang="ru-RU" sz="800" kern="1200" dirty="0" err="1" smtClean="0"/>
            <a:t>госуслуги</a:t>
          </a:r>
          <a:endParaRPr lang="ru-RU" sz="800" kern="1200" dirty="0"/>
        </a:p>
      </dsp:txBody>
      <dsp:txXfrm>
        <a:off x="965" y="373854"/>
        <a:ext cx="658166" cy="785094"/>
      </dsp:txXfrm>
    </dsp:sp>
    <dsp:sp modelId="{DD3368C3-00FC-4B75-A22D-70EC69783C9D}">
      <dsp:nvSpPr>
        <dsp:cNvPr id="0" name=""/>
        <dsp:cNvSpPr/>
      </dsp:nvSpPr>
      <dsp:spPr>
        <a:xfrm>
          <a:off x="659131" y="373854"/>
          <a:ext cx="658166" cy="785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Участвовать в публичных обсуждениях проектов стандартов</a:t>
          </a:r>
          <a:endParaRPr lang="ru-RU" sz="800" kern="1200" dirty="0"/>
        </a:p>
      </dsp:txBody>
      <dsp:txXfrm>
        <a:off x="659131" y="373854"/>
        <a:ext cx="658166" cy="785094"/>
      </dsp:txXfrm>
    </dsp:sp>
    <dsp:sp modelId="{0C84323E-8270-4175-B92C-8AFACAF1CAE2}">
      <dsp:nvSpPr>
        <dsp:cNvPr id="0" name=""/>
        <dsp:cNvSpPr/>
      </dsp:nvSpPr>
      <dsp:spPr>
        <a:xfrm>
          <a:off x="1317298" y="373854"/>
          <a:ext cx="658166" cy="785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Обжаловать действие, бездействие </a:t>
          </a:r>
          <a:r>
            <a:rPr lang="ru-RU" sz="800" kern="1200" dirty="0" err="1" smtClean="0"/>
            <a:t>услугодателя</a:t>
          </a:r>
          <a:endParaRPr lang="ru-RU" sz="800" kern="1200" dirty="0"/>
        </a:p>
      </dsp:txBody>
      <dsp:txXfrm>
        <a:off x="1317298" y="373854"/>
        <a:ext cx="658166" cy="785094"/>
      </dsp:txXfrm>
    </dsp:sp>
    <dsp:sp modelId="{195A9B23-7279-4155-8F9D-1B9B03A0E98E}">
      <dsp:nvSpPr>
        <dsp:cNvPr id="0" name=""/>
        <dsp:cNvSpPr/>
      </dsp:nvSpPr>
      <dsp:spPr>
        <a:xfrm>
          <a:off x="0" y="1158949"/>
          <a:ext cx="1976430" cy="8723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4A956-1894-4447-9FA4-415F7F344B78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99B9D-81D8-4167-BC95-0D4653A25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51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29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12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6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8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85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64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46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23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8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90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0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1622C-BB74-433F-BB0F-9032B1AD967B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5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26" Type="http://schemas.openxmlformats.org/officeDocument/2006/relationships/diagramLayout" Target="../diagrams/layout5.xml"/><Relationship Id="rId3" Type="http://schemas.openxmlformats.org/officeDocument/2006/relationships/image" Target="../media/image2.png"/><Relationship Id="rId21" Type="http://schemas.openxmlformats.org/officeDocument/2006/relationships/diagramLayout" Target="../diagrams/layout4.xml"/><Relationship Id="rId34" Type="http://schemas.microsoft.com/office/2007/relationships/diagramDrawing" Target="../diagrams/drawing6.xml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5" Type="http://schemas.openxmlformats.org/officeDocument/2006/relationships/diagramData" Target="../diagrams/data5.xml"/><Relationship Id="rId33" Type="http://schemas.openxmlformats.org/officeDocument/2006/relationships/diagramColors" Target="../diagrams/colors6.xml"/><Relationship Id="rId2" Type="http://schemas.openxmlformats.org/officeDocument/2006/relationships/image" Target="../media/image1.jpeg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29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24" Type="http://schemas.microsoft.com/office/2007/relationships/diagramDrawing" Target="../diagrams/drawing4.xml"/><Relationship Id="rId32" Type="http://schemas.openxmlformats.org/officeDocument/2006/relationships/diagramQuickStyle" Target="../diagrams/quickStyle6.xml"/><Relationship Id="rId5" Type="http://schemas.openxmlformats.org/officeDocument/2006/relationships/diagramLayout" Target="../diagrams/layout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28" Type="http://schemas.openxmlformats.org/officeDocument/2006/relationships/diagramColors" Target="../diagrams/colors5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31" Type="http://schemas.openxmlformats.org/officeDocument/2006/relationships/diagramLayout" Target="../diagrams/layout6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Relationship Id="rId14" Type="http://schemas.microsoft.com/office/2007/relationships/diagramDrawing" Target="../diagrams/drawing2.xml"/><Relationship Id="rId22" Type="http://schemas.openxmlformats.org/officeDocument/2006/relationships/diagramQuickStyle" Target="../diagrams/quickStyle4.xml"/><Relationship Id="rId27" Type="http://schemas.openxmlformats.org/officeDocument/2006/relationships/diagramQuickStyle" Target="../diagrams/quickStyle5.xml"/><Relationship Id="rId30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6" descr="rabota-v-ts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1225" y="3071813"/>
            <a:ext cx="565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2214563" y="2786063"/>
            <a:ext cx="5262562" cy="0"/>
          </a:xfrm>
          <a:prstGeom prst="curvedConnector3">
            <a:avLst>
              <a:gd name="adj1" fmla="val 50000"/>
            </a:avLst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>
            <a:off x="7143750" y="2784475"/>
            <a:ext cx="666750" cy="803275"/>
          </a:xfrm>
          <a:prstGeom prst="arc">
            <a:avLst>
              <a:gd name="adj1" fmla="val 16200000"/>
              <a:gd name="adj2" fmla="val 4529934"/>
            </a:avLst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1357313" y="3571875"/>
            <a:ext cx="6215062" cy="0"/>
          </a:xfrm>
          <a:prstGeom prst="curvedConnector3">
            <a:avLst>
              <a:gd name="adj1" fmla="val 50000"/>
            </a:avLst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19"/>
          <p:cNvCxnSpPr/>
          <p:nvPr/>
        </p:nvCxnSpPr>
        <p:spPr>
          <a:xfrm rot="10800000">
            <a:off x="1428750" y="4498975"/>
            <a:ext cx="6000750" cy="1588"/>
          </a:xfrm>
          <a:prstGeom prst="curvedConnector3">
            <a:avLst>
              <a:gd name="adj1" fmla="val 50000"/>
            </a:avLst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Дуга 24"/>
          <p:cNvSpPr/>
          <p:nvPr/>
        </p:nvSpPr>
        <p:spPr>
          <a:xfrm>
            <a:off x="7143750" y="4500563"/>
            <a:ext cx="642938" cy="714375"/>
          </a:xfrm>
          <a:prstGeom prst="arc">
            <a:avLst>
              <a:gd name="adj1" fmla="val 16200000"/>
              <a:gd name="adj2" fmla="val 4529934"/>
            </a:avLst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6" name="Прямая соединительная линия 19"/>
          <p:cNvCxnSpPr/>
          <p:nvPr/>
        </p:nvCxnSpPr>
        <p:spPr>
          <a:xfrm rot="10800000" flipV="1">
            <a:off x="1500188" y="5214938"/>
            <a:ext cx="6048375" cy="0"/>
          </a:xfrm>
          <a:prstGeom prst="curvedConnector3">
            <a:avLst>
              <a:gd name="adj1" fmla="val 50000"/>
            </a:avLst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Дуга 27"/>
          <p:cNvSpPr/>
          <p:nvPr/>
        </p:nvSpPr>
        <p:spPr>
          <a:xfrm rot="10800000">
            <a:off x="1238250" y="5197475"/>
            <a:ext cx="762000" cy="803275"/>
          </a:xfrm>
          <a:prstGeom prst="arc">
            <a:avLst>
              <a:gd name="adj1" fmla="val 16200000"/>
              <a:gd name="adj2" fmla="val 4529934"/>
            </a:avLst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9" name="Прямая соединительная линия 19"/>
          <p:cNvCxnSpPr/>
          <p:nvPr/>
        </p:nvCxnSpPr>
        <p:spPr>
          <a:xfrm rot="10800000">
            <a:off x="1524000" y="5999163"/>
            <a:ext cx="3119438" cy="1587"/>
          </a:xfrm>
          <a:prstGeom prst="curvedConnector3">
            <a:avLst>
              <a:gd name="adj1" fmla="val 50000"/>
            </a:avLst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0"/>
            <a:ext cx="7929562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TextBox 42"/>
          <p:cNvSpPr txBox="1">
            <a:spLocks noChangeArrowheads="1"/>
          </p:cNvSpPr>
          <p:nvPr/>
        </p:nvSpPr>
        <p:spPr bwMode="auto">
          <a:xfrm>
            <a:off x="2381250" y="857250"/>
            <a:ext cx="4667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400">
                <a:solidFill>
                  <a:schemeClr val="bg1"/>
                </a:solidFill>
                <a:latin typeface="Georgia" pitchFamily="18" charset="0"/>
              </a:rPr>
              <a:t>ГОСУДАРСТВЕННЫЕ                      УСЛУГИ</a:t>
            </a:r>
            <a:endParaRPr lang="ru-RU" sz="24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214563" y="2714625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Дуга 54"/>
          <p:cNvSpPr/>
          <p:nvPr/>
        </p:nvSpPr>
        <p:spPr>
          <a:xfrm rot="10800000">
            <a:off x="928688" y="3571875"/>
            <a:ext cx="1000125" cy="928688"/>
          </a:xfrm>
          <a:prstGeom prst="arc">
            <a:avLst>
              <a:gd name="adj1" fmla="val 16200000"/>
              <a:gd name="adj2" fmla="val 4529934"/>
            </a:avLst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715250" y="3071813"/>
            <a:ext cx="142875" cy="1428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70" name="Схема 69"/>
          <p:cNvGraphicFramePr/>
          <p:nvPr/>
        </p:nvGraphicFramePr>
        <p:xfrm>
          <a:off x="5500694" y="3071810"/>
          <a:ext cx="1976430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3328" name="Группа 70"/>
          <p:cNvGrpSpPr>
            <a:grpSpLocks/>
          </p:cNvGrpSpPr>
          <p:nvPr/>
        </p:nvGrpSpPr>
        <p:grpSpPr bwMode="auto">
          <a:xfrm>
            <a:off x="4238625" y="3214688"/>
            <a:ext cx="904875" cy="357187"/>
            <a:chOff x="1133780" y="140052"/>
            <a:chExt cx="905476" cy="357189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1133780" y="140052"/>
              <a:ext cx="905476" cy="33020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Скругленный прямоугольник 4"/>
            <p:cNvSpPr/>
            <p:nvPr/>
          </p:nvSpPr>
          <p:spPr>
            <a:xfrm>
              <a:off x="1149666" y="155927"/>
              <a:ext cx="889590" cy="341314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6670" tIns="26670" rIns="26670" bIns="2667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900" dirty="0"/>
                <a:t>ГК «Правительство для граждан»</a:t>
              </a:r>
            </a:p>
          </p:txBody>
        </p:sp>
      </p:grpSp>
      <p:grpSp>
        <p:nvGrpSpPr>
          <p:cNvPr id="13329" name="Группа 73"/>
          <p:cNvGrpSpPr>
            <a:grpSpLocks/>
          </p:cNvGrpSpPr>
          <p:nvPr/>
        </p:nvGrpSpPr>
        <p:grpSpPr bwMode="auto">
          <a:xfrm>
            <a:off x="3024188" y="3214688"/>
            <a:ext cx="904875" cy="330200"/>
            <a:chOff x="1133780" y="511031"/>
            <a:chExt cx="905476" cy="329758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1133780" y="511031"/>
              <a:ext cx="905476" cy="329758"/>
            </a:xfrm>
            <a:prstGeom prst="roundRect">
              <a:avLst/>
            </a:prstGeom>
            <a:solidFill>
              <a:srgbClr val="00B0F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Скругленный прямоугольник 6"/>
            <p:cNvSpPr/>
            <p:nvPr/>
          </p:nvSpPr>
          <p:spPr>
            <a:xfrm>
              <a:off x="1149666" y="526885"/>
              <a:ext cx="873705" cy="298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6670" tIns="26670" rIns="26670" bIns="2667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900" dirty="0"/>
                <a:t>УСЛУГОДАТЕЛИ</a:t>
              </a:r>
            </a:p>
          </p:txBody>
        </p:sp>
      </p:grpSp>
      <p:grpSp>
        <p:nvGrpSpPr>
          <p:cNvPr id="13330" name="Группа 76"/>
          <p:cNvGrpSpPr>
            <a:grpSpLocks/>
          </p:cNvGrpSpPr>
          <p:nvPr/>
        </p:nvGrpSpPr>
        <p:grpSpPr bwMode="auto">
          <a:xfrm>
            <a:off x="1785938" y="3214688"/>
            <a:ext cx="904875" cy="330200"/>
            <a:chOff x="1133780" y="882009"/>
            <a:chExt cx="905476" cy="329758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1133780" y="882009"/>
              <a:ext cx="905476" cy="32975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Скругленный прямоугольник 8"/>
            <p:cNvSpPr/>
            <p:nvPr/>
          </p:nvSpPr>
          <p:spPr>
            <a:xfrm>
              <a:off x="1149666" y="897863"/>
              <a:ext cx="873705" cy="298050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6670" tIns="26670" rIns="26670" bIns="2667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900" dirty="0" err="1"/>
                <a:t>Веб</a:t>
              </a:r>
              <a:r>
                <a:rPr lang="ru-RU" sz="900" dirty="0"/>
                <a:t> портал </a:t>
              </a:r>
              <a:r>
                <a:rPr lang="en-US" sz="900" dirty="0"/>
                <a:t>www.egov.kz</a:t>
              </a:r>
              <a:endParaRPr lang="ru-RU" sz="900" dirty="0"/>
            </a:p>
          </p:txBody>
        </p:sp>
      </p:grpSp>
      <p:sp>
        <p:nvSpPr>
          <p:cNvPr id="80" name="Овал 79"/>
          <p:cNvSpPr/>
          <p:nvPr/>
        </p:nvSpPr>
        <p:spPr>
          <a:xfrm>
            <a:off x="857250" y="3929063"/>
            <a:ext cx="142875" cy="1428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32" name="Picture 6" descr="C:\Users\hp core 3\Desktop\reg_dog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0" y="1628775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0" name="Схема 89"/>
          <p:cNvGraphicFramePr/>
          <p:nvPr/>
        </p:nvGraphicFramePr>
        <p:xfrm>
          <a:off x="1714480" y="3571876"/>
          <a:ext cx="464347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13334" name="Группа 93"/>
          <p:cNvGrpSpPr>
            <a:grpSpLocks/>
          </p:cNvGrpSpPr>
          <p:nvPr/>
        </p:nvGrpSpPr>
        <p:grpSpPr bwMode="auto">
          <a:xfrm>
            <a:off x="2357438" y="2143125"/>
            <a:ext cx="2071687" cy="407988"/>
            <a:chOff x="0" y="21134"/>
            <a:chExt cx="2449116" cy="407508"/>
          </a:xfrm>
        </p:grpSpPr>
        <p:sp>
          <p:nvSpPr>
            <p:cNvPr id="95" name="Скругленный прямоугольник 94"/>
            <p:cNvSpPr/>
            <p:nvPr/>
          </p:nvSpPr>
          <p:spPr>
            <a:xfrm>
              <a:off x="0" y="21134"/>
              <a:ext cx="2449116" cy="40750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Скругленный прямоугольник 4"/>
            <p:cNvSpPr/>
            <p:nvPr/>
          </p:nvSpPr>
          <p:spPr>
            <a:xfrm>
              <a:off x="20643" y="41748"/>
              <a:ext cx="2407829" cy="366281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</a:rPr>
                <a:t>ГОСУДАРСТВЕННАЯ УСЛУГА </a:t>
              </a:r>
            </a:p>
          </p:txBody>
        </p:sp>
      </p:grpSp>
      <p:grpSp>
        <p:nvGrpSpPr>
          <p:cNvPr id="13335" name="Группа 96"/>
          <p:cNvGrpSpPr>
            <a:grpSpLocks/>
          </p:cNvGrpSpPr>
          <p:nvPr/>
        </p:nvGrpSpPr>
        <p:grpSpPr bwMode="auto">
          <a:xfrm>
            <a:off x="4572000" y="2000250"/>
            <a:ext cx="3500438" cy="735013"/>
            <a:chOff x="2042837" y="142876"/>
            <a:chExt cx="4100830" cy="893287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2042837" y="142876"/>
              <a:ext cx="4100830" cy="8064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9" name="Прямоугольник 98"/>
            <p:cNvSpPr/>
            <p:nvPr/>
          </p:nvSpPr>
          <p:spPr>
            <a:xfrm>
              <a:off x="2042837" y="229697"/>
              <a:ext cx="4100830" cy="806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59365" tIns="12700" rIns="71120" bIns="12700" spcCol="1270"/>
            <a:lstStyle/>
            <a:p>
              <a:pPr marL="57150" lvl="1" indent="-57150" defTabSz="444500" fontAlgn="auto">
                <a:lnSpc>
                  <a:spcPct val="90000"/>
                </a:lnSpc>
                <a:spcAft>
                  <a:spcPct val="20000"/>
                </a:spcAft>
                <a:defRPr/>
              </a:pPr>
              <a:r>
                <a:rPr lang="ru-RU" sz="1000" dirty="0"/>
                <a:t>  одна из форм реализации отдельных государственных функций, осуществляемых в индивидуальном порядке по обращению </a:t>
              </a:r>
              <a:r>
                <a:rPr lang="ru-RU" sz="1000" dirty="0" err="1"/>
                <a:t>услугополучателей</a:t>
              </a:r>
              <a:r>
                <a:rPr lang="ru-RU" sz="1000" dirty="0"/>
                <a:t> и направленных на реализацию их прав, свобод и законных интересов. </a:t>
              </a:r>
            </a:p>
          </p:txBody>
        </p:sp>
      </p:grpSp>
      <p:sp>
        <p:nvSpPr>
          <p:cNvPr id="100" name="Овал 99"/>
          <p:cNvSpPr/>
          <p:nvPr/>
        </p:nvSpPr>
        <p:spPr>
          <a:xfrm>
            <a:off x="7715250" y="4786313"/>
            <a:ext cx="142875" cy="1428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03" name="Схема 102"/>
          <p:cNvGraphicFramePr/>
          <p:nvPr/>
        </p:nvGraphicFramePr>
        <p:xfrm>
          <a:off x="7929586" y="2428868"/>
          <a:ext cx="1142976" cy="1317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cxnSp>
        <p:nvCxnSpPr>
          <p:cNvPr id="105" name="Прямая соединительная линия 104"/>
          <p:cNvCxnSpPr>
            <a:stCxn id="68" idx="7"/>
          </p:cNvCxnSpPr>
          <p:nvPr/>
        </p:nvCxnSpPr>
        <p:spPr>
          <a:xfrm rot="5400000" flipH="1" flipV="1">
            <a:off x="7837488" y="2928938"/>
            <a:ext cx="163512" cy="163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" name="Схема 106"/>
          <p:cNvGraphicFramePr/>
          <p:nvPr/>
        </p:nvGraphicFramePr>
        <p:xfrm>
          <a:off x="142844" y="4429132"/>
          <a:ext cx="111917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cxnSp>
        <p:nvCxnSpPr>
          <p:cNvPr id="108" name="Прямая соединительная линия 107"/>
          <p:cNvCxnSpPr/>
          <p:nvPr/>
        </p:nvCxnSpPr>
        <p:spPr>
          <a:xfrm rot="5400000" flipH="1" flipV="1">
            <a:off x="561181" y="4225132"/>
            <a:ext cx="377825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Овал 109"/>
          <p:cNvSpPr/>
          <p:nvPr/>
        </p:nvSpPr>
        <p:spPr>
          <a:xfrm>
            <a:off x="1143000" y="5572125"/>
            <a:ext cx="142875" cy="142875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42" name="TextBox 112"/>
          <p:cNvSpPr txBox="1">
            <a:spLocks noChangeArrowheads="1"/>
          </p:cNvSpPr>
          <p:nvPr/>
        </p:nvSpPr>
        <p:spPr bwMode="auto">
          <a:xfrm>
            <a:off x="3929063" y="3286125"/>
            <a:ext cx="357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800">
                <a:latin typeface="Calibri" pitchFamily="34" charset="0"/>
              </a:rPr>
              <a:t>или</a:t>
            </a:r>
            <a:endParaRPr lang="ru-RU" sz="800">
              <a:latin typeface="Calibri" pitchFamily="34" charset="0"/>
            </a:endParaRPr>
          </a:p>
        </p:txBody>
      </p:sp>
      <p:graphicFrame>
        <p:nvGraphicFramePr>
          <p:cNvPr id="115" name="Схема 114"/>
          <p:cNvGraphicFramePr/>
          <p:nvPr/>
        </p:nvGraphicFramePr>
        <p:xfrm>
          <a:off x="6310346" y="5286388"/>
          <a:ext cx="1833554" cy="1317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sp>
        <p:nvSpPr>
          <p:cNvPr id="13344" name="TextBox 118"/>
          <p:cNvSpPr txBox="1">
            <a:spLocks noChangeArrowheads="1"/>
          </p:cNvSpPr>
          <p:nvPr/>
        </p:nvSpPr>
        <p:spPr bwMode="auto">
          <a:xfrm>
            <a:off x="2714625" y="328612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800">
                <a:latin typeface="Calibri" pitchFamily="34" charset="0"/>
              </a:rPr>
              <a:t>или</a:t>
            </a:r>
            <a:endParaRPr lang="ru-RU" sz="800">
              <a:latin typeface="Calibri" pitchFamily="34" charset="0"/>
            </a:endParaRP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 rot="10800000" flipV="1">
            <a:off x="1285875" y="3571875"/>
            <a:ext cx="357188" cy="1588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rot="10800000" flipV="1">
            <a:off x="7143750" y="4500563"/>
            <a:ext cx="357188" cy="158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rot="10800000" flipV="1">
            <a:off x="7215188" y="5214938"/>
            <a:ext cx="357187" cy="158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>
            <a:stCxn id="14" idx="2"/>
          </p:cNvCxnSpPr>
          <p:nvPr/>
        </p:nvCxnSpPr>
        <p:spPr>
          <a:xfrm rot="10800000" flipV="1">
            <a:off x="7500938" y="3570288"/>
            <a:ext cx="76200" cy="317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49" name="Группа 133"/>
          <p:cNvGrpSpPr>
            <a:grpSpLocks/>
          </p:cNvGrpSpPr>
          <p:nvPr/>
        </p:nvGrpSpPr>
        <p:grpSpPr bwMode="auto">
          <a:xfrm>
            <a:off x="4427538" y="5589588"/>
            <a:ext cx="1368425" cy="785812"/>
            <a:chOff x="176" y="213930"/>
            <a:chExt cx="1483310" cy="786584"/>
          </a:xfrm>
        </p:grpSpPr>
        <p:sp>
          <p:nvSpPr>
            <p:cNvPr id="135" name="Скругленный прямоугольник 134"/>
            <p:cNvSpPr/>
            <p:nvPr/>
          </p:nvSpPr>
          <p:spPr>
            <a:xfrm>
              <a:off x="176" y="213930"/>
              <a:ext cx="1483310" cy="78658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6" name="Скругленный прямоугольник 4"/>
            <p:cNvSpPr/>
            <p:nvPr/>
          </p:nvSpPr>
          <p:spPr>
            <a:xfrm>
              <a:off x="38033" y="252067"/>
              <a:ext cx="1407596" cy="710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26670" rIns="53340" bIns="2667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k-KZ" sz="1400" dirty="0"/>
                <a:t>Обжалование результата госуслуги</a:t>
              </a:r>
              <a:endParaRPr lang="ru-RU" sz="1400" dirty="0"/>
            </a:p>
          </p:txBody>
        </p:sp>
      </p:grpSp>
      <p:graphicFrame>
        <p:nvGraphicFramePr>
          <p:cNvPr id="149" name="Схема 148"/>
          <p:cNvGraphicFramePr/>
          <p:nvPr/>
        </p:nvGraphicFramePr>
        <p:xfrm>
          <a:off x="2000232" y="5357826"/>
          <a:ext cx="1976430" cy="1246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cxnSp>
        <p:nvCxnSpPr>
          <p:cNvPr id="54" name="Прямая со стрелкой 53"/>
          <p:cNvCxnSpPr/>
          <p:nvPr/>
        </p:nvCxnSpPr>
        <p:spPr>
          <a:xfrm flipV="1">
            <a:off x="5857875" y="5643563"/>
            <a:ext cx="357188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5857875" y="5999163"/>
            <a:ext cx="3667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5857875" y="6215063"/>
            <a:ext cx="357188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9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" y="-31800"/>
            <a:ext cx="9144000" cy="963727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 rot="10800000">
            <a:off x="7886700" y="-1"/>
            <a:ext cx="1257300" cy="963727"/>
          </a:xfrm>
          <a:prstGeom prst="homePlate">
            <a:avLst>
              <a:gd name="adj" fmla="val 17460"/>
            </a:avLst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737" y="31797"/>
            <a:ext cx="900130" cy="900130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smtClean="0"/>
              <a:pPr/>
              <a:t>2</a:t>
            </a:fld>
            <a:endParaRPr lang="ru-RU" sz="16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" y="6525344"/>
            <a:ext cx="9146177" cy="36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1784" y="-2218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Департамент государственных  доходов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 </a:t>
            </a:r>
            <a:r>
              <a:rPr lang="ru-RU" sz="2800" b="1" dirty="0" err="1" smtClean="0">
                <a:solidFill>
                  <a:schemeClr val="bg1"/>
                </a:solidFill>
              </a:rPr>
              <a:t>Жамбылской</a:t>
            </a:r>
            <a:r>
              <a:rPr lang="ru-RU" sz="2800" b="1" dirty="0" smtClean="0">
                <a:solidFill>
                  <a:schemeClr val="bg1"/>
                </a:solidFill>
              </a:rPr>
              <a:t> области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95536" y="1170154"/>
            <a:ext cx="4663273" cy="2114830"/>
            <a:chOff x="-260190" y="1603374"/>
            <a:chExt cx="4346389" cy="1654080"/>
          </a:xfrm>
        </p:grpSpPr>
        <p:sp>
          <p:nvSpPr>
            <p:cNvPr id="20" name="TextBox 19"/>
            <p:cNvSpPr txBox="1"/>
            <p:nvPr/>
          </p:nvSpPr>
          <p:spPr>
            <a:xfrm>
              <a:off x="701822" y="1735342"/>
              <a:ext cx="3384377" cy="1516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prstClr val="black"/>
                  </a:solidFill>
                  <a:latin typeface="Arial" pitchFamily="34" charset="0"/>
                </a:rPr>
                <a:t>32</a:t>
              </a:r>
              <a:r>
                <a:rPr lang="ru-RU" sz="2400" dirty="0" smtClean="0">
                  <a:solidFill>
                    <a:prstClr val="black"/>
                  </a:solidFill>
                  <a:latin typeface="Arial" pitchFamily="34" charset="0"/>
                </a:rPr>
                <a:t> услуги налогового направления</a:t>
              </a:r>
              <a:endParaRPr lang="ru-RU" sz="2400" dirty="0">
                <a:solidFill>
                  <a:prstClr val="black"/>
                </a:solidFill>
                <a:latin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dirty="0">
                <a:solidFill>
                  <a:prstClr val="black"/>
                </a:solidFill>
                <a:latin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prstClr val="black"/>
                  </a:solidFill>
                  <a:latin typeface="Arial" pitchFamily="34" charset="0"/>
                </a:rPr>
                <a:t>20</a:t>
              </a:r>
              <a:r>
                <a:rPr lang="ru-RU" sz="2400" dirty="0" smtClean="0">
                  <a:solidFill>
                    <a:prstClr val="black"/>
                  </a:solidFill>
                  <a:latin typeface="Arial" pitchFamily="34" charset="0"/>
                </a:rPr>
                <a:t> услуг таможенного направления</a:t>
              </a:r>
              <a:endParaRPr lang="ru-RU" sz="24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" name="Левая фигурная скобка 22"/>
            <p:cNvSpPr/>
            <p:nvPr/>
          </p:nvSpPr>
          <p:spPr>
            <a:xfrm>
              <a:off x="269774" y="1721143"/>
              <a:ext cx="432048" cy="1536311"/>
            </a:xfrm>
            <a:prstGeom prst="leftBrace">
              <a:avLst>
                <a:gd name="adj1" fmla="val 46032"/>
                <a:gd name="adj2" fmla="val 50000"/>
              </a:avLst>
            </a:prstGeom>
            <a:ln w="1905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-915112" y="2258296"/>
              <a:ext cx="1654079" cy="344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pitchFamily="34" charset="0"/>
                </a:rPr>
                <a:t>Всего 52 услуги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058809" y="1052736"/>
            <a:ext cx="36311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/>
              <a:t>Приказ Министра финансов РК №284 от 27.04.2015 года «Об утверждении </a:t>
            </a:r>
            <a:r>
              <a:rPr lang="ru-RU" sz="1400" b="1" dirty="0"/>
              <a:t>стандартов</a:t>
            </a:r>
            <a:r>
              <a:rPr lang="ru-RU" sz="1400" dirty="0"/>
              <a:t> государственных услуг, оказываемых органами государственных доходов Республики Казахстан»</a:t>
            </a:r>
            <a:endParaRPr lang="ru-RU" sz="1400" b="1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Приказ </a:t>
            </a:r>
            <a:r>
              <a:rPr lang="ru-RU" sz="1400" dirty="0"/>
              <a:t>Министра финансов РК №348 от 04.06.2015 года «Об утверждении </a:t>
            </a:r>
            <a:r>
              <a:rPr lang="ru-RU" sz="1400" b="1" dirty="0"/>
              <a:t>регламентов</a:t>
            </a:r>
            <a:r>
              <a:rPr lang="ru-RU" sz="1400" dirty="0"/>
              <a:t> государственных услуг, оказываемых органами государственных доходов Республики Казахстан»</a:t>
            </a:r>
            <a:endParaRPr lang="ru-RU" sz="14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5536" y="4062551"/>
            <a:ext cx="84515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За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11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месяцев 2016 года органами государственных доходов оказано: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</a:rPr>
              <a:t>Всего: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558,2 тыс.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услуг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(11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мес. 2015 г.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– 527,2 тыс.,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прирост на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5%). </a:t>
            </a: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prstClr val="black"/>
                </a:solidFill>
                <a:latin typeface="Arial" pitchFamily="34" charset="0"/>
              </a:rPr>
              <a:t>в том числе:</a:t>
            </a: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в электронной форме –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 433,9 тыс.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или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78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%; </a:t>
            </a: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на бумажном носителе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–124,3 тыс.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или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22%; </a:t>
            </a: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5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 rot="10800000">
            <a:off x="7886700" y="-1"/>
            <a:ext cx="1257300" cy="963727"/>
          </a:xfrm>
          <a:prstGeom prst="homePlate">
            <a:avLst>
              <a:gd name="adj" fmla="val 17460"/>
            </a:avLst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737" y="31797"/>
            <a:ext cx="900130" cy="900130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smtClean="0"/>
              <a:pPr/>
              <a:t>3</a:t>
            </a:fld>
            <a:endParaRPr lang="ru-RU" sz="16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" y="6525344"/>
            <a:ext cx="9146177" cy="36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0287" y="836712"/>
            <a:ext cx="73541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600" b="1" dirty="0" smtClean="0"/>
              <a:t>Уменьшение контакта с услугополучателями</a:t>
            </a:r>
            <a:endParaRPr lang="ru-RU" sz="2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8970" y="1340768"/>
            <a:ext cx="54555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200" dirty="0" smtClean="0"/>
              <a:t>Автоматизированы </a:t>
            </a:r>
            <a:r>
              <a:rPr lang="kk-KZ" sz="2200" b="1" dirty="0" smtClean="0"/>
              <a:t>34 услуги </a:t>
            </a:r>
            <a:r>
              <a:rPr lang="kk-KZ" sz="2200" dirty="0" smtClean="0"/>
              <a:t>Комитета</a:t>
            </a:r>
            <a:endParaRPr lang="ru-RU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2339752" y="2636912"/>
            <a:ext cx="6265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200" dirty="0" smtClean="0"/>
              <a:t>Предоставляются через Государственную корпорацию «Правительство для граждан</a:t>
            </a:r>
            <a:r>
              <a:rPr lang="ru-RU" sz="2200" dirty="0" smtClean="0"/>
              <a:t>» - </a:t>
            </a:r>
          </a:p>
          <a:p>
            <a:r>
              <a:rPr lang="ru-RU" sz="2200" b="1" dirty="0" smtClean="0"/>
              <a:t>24 услуги </a:t>
            </a:r>
            <a:r>
              <a:rPr lang="ru-RU" sz="2200" dirty="0" smtClean="0"/>
              <a:t>налогового направления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60" y="2564904"/>
            <a:ext cx="2018092" cy="262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2771800" y="3861048"/>
            <a:ext cx="60806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По решению МВК впервые </a:t>
            </a:r>
            <a:r>
              <a:rPr lang="ru-RU" sz="2200" b="1" dirty="0"/>
              <a:t>5 услуг </a:t>
            </a:r>
            <a:r>
              <a:rPr lang="ru-RU" sz="2200" dirty="0"/>
              <a:t>таможенного направления будут оказываться через </a:t>
            </a:r>
            <a:r>
              <a:rPr lang="kk-KZ" sz="2200" dirty="0" smtClean="0"/>
              <a:t>Государственную корпорацию </a:t>
            </a:r>
            <a:r>
              <a:rPr lang="ru-RU" sz="2200" dirty="0" smtClean="0"/>
              <a:t>«</a:t>
            </a:r>
            <a:r>
              <a:rPr lang="ru-RU" sz="2200" dirty="0"/>
              <a:t>Правительство для граждан</a:t>
            </a:r>
            <a:r>
              <a:rPr lang="ru-RU" sz="2200" dirty="0" smtClean="0"/>
              <a:t>»</a:t>
            </a:r>
            <a:endParaRPr lang="ru-RU" sz="2200" dirty="0"/>
          </a:p>
        </p:txBody>
      </p:sp>
      <p:sp>
        <p:nvSpPr>
          <p:cNvPr id="36" name="Объект 1"/>
          <p:cNvSpPr>
            <a:spLocks noGrp="1"/>
          </p:cNvSpPr>
          <p:nvPr>
            <p:ph idx="1"/>
          </p:nvPr>
        </p:nvSpPr>
        <p:spPr>
          <a:xfrm>
            <a:off x="3563888" y="5445224"/>
            <a:ext cx="5482952" cy="1107996"/>
          </a:xfr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200" dirty="0"/>
              <a:t>Доступность всей информации по государственным услугам в Едином контакт центре «электронного правительства» 1414</a:t>
            </a:r>
          </a:p>
        </p:txBody>
      </p:sp>
      <p:pic>
        <p:nvPicPr>
          <p:cNvPr id="37" name="Picture 5" descr="D:\i-tell\iStock_000009532203Small-300x1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5307598"/>
            <a:ext cx="1766687" cy="117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539552" y="-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Департамент  государственных доходов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 </a:t>
            </a:r>
            <a:r>
              <a:rPr lang="ru-RU" sz="2400" b="1" dirty="0" err="1" smtClean="0">
                <a:solidFill>
                  <a:schemeClr val="bg1"/>
                </a:solidFill>
              </a:rPr>
              <a:t>Жамбылской</a:t>
            </a:r>
            <a:r>
              <a:rPr lang="ru-RU" sz="2400" b="1" dirty="0" smtClean="0">
                <a:solidFill>
                  <a:schemeClr val="bg1"/>
                </a:solidFill>
              </a:rPr>
              <a:t> области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C:\Documents and Settings\dina.bekenova\Мои документы\Загрузки\news146044866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261706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8969" y="1772816"/>
            <a:ext cx="534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 10 </a:t>
            </a:r>
            <a:r>
              <a:rPr lang="ru-RU" sz="1600" dirty="0"/>
              <a:t>месяцев 2016 года в электронном виде оказано </a:t>
            </a:r>
            <a:r>
              <a:rPr lang="ru-RU" sz="1600" dirty="0" smtClean="0"/>
              <a:t>78% </a:t>
            </a:r>
            <a:r>
              <a:rPr lang="ru-RU" sz="1600" dirty="0"/>
              <a:t>услуг </a:t>
            </a:r>
            <a:r>
              <a:rPr lang="ru-RU" sz="1600" dirty="0" smtClean="0"/>
              <a:t>(</a:t>
            </a:r>
            <a:r>
              <a:rPr lang="ru-RU" sz="1600" dirty="0"/>
              <a:t>в 2015 году – </a:t>
            </a:r>
            <a:r>
              <a:rPr lang="ru-RU" sz="1600" dirty="0" smtClean="0"/>
              <a:t>76%).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841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 rot="10800000">
            <a:off x="7886700" y="-1"/>
            <a:ext cx="1257300" cy="963727"/>
          </a:xfrm>
          <a:prstGeom prst="homePlate">
            <a:avLst>
              <a:gd name="adj" fmla="val 17460"/>
            </a:avLst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737" y="31797"/>
            <a:ext cx="900130" cy="900130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smtClean="0"/>
              <a:pPr/>
              <a:t>4</a:t>
            </a:fld>
            <a:endParaRPr lang="ru-RU" sz="16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" y="6525344"/>
            <a:ext cx="9146177" cy="36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6855" y="968755"/>
            <a:ext cx="2673012" cy="152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1156" y="908720"/>
            <a:ext cx="6059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Электронные системы управления очередью в УГД по </a:t>
            </a:r>
            <a:r>
              <a:rPr lang="ru-RU" sz="2200" dirty="0" err="1" smtClean="0"/>
              <a:t>г.Тараз</a:t>
            </a:r>
            <a:endParaRPr lang="ru-RU" sz="2200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5925" y="3140968"/>
            <a:ext cx="3960826" cy="28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Documents and Settings\Kazieva\Рабочий стол\gggg\налоговая медеу.. алмал\DSC_429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7530" y="2204864"/>
            <a:ext cx="4334510" cy="3670764"/>
          </a:xfrm>
          <a:prstGeom prst="rect">
            <a:avLst/>
          </a:prstGeom>
          <a:noFill/>
          <a:effectLst>
            <a:glow>
              <a:schemeClr val="accent1"/>
            </a:glow>
            <a:outerShdw sx="1000" sy="1000" algn="ctr" rotWithShape="0">
              <a:srgbClr val="000000"/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251520" y="11663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Департамент  государственных доходов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по </a:t>
            </a:r>
            <a:r>
              <a:rPr lang="ru-RU" sz="2400" b="1" dirty="0" err="1">
                <a:solidFill>
                  <a:schemeClr val="bg1"/>
                </a:solidFill>
              </a:rPr>
              <a:t>Жамбылской</a:t>
            </a:r>
            <a:r>
              <a:rPr lang="ru-RU" sz="2400" b="1" dirty="0">
                <a:solidFill>
                  <a:schemeClr val="bg1"/>
                </a:solidFill>
              </a:rPr>
              <a:t>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6195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 rot="10800000">
            <a:off x="7886700" y="-1"/>
            <a:ext cx="1257300" cy="963727"/>
          </a:xfrm>
          <a:prstGeom prst="homePlate">
            <a:avLst>
              <a:gd name="adj" fmla="val 17460"/>
            </a:avLst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737" y="31797"/>
            <a:ext cx="900130" cy="900130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smtClean="0"/>
              <a:pPr/>
              <a:t>5</a:t>
            </a:fld>
            <a:endParaRPr lang="ru-RU" sz="16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" y="6525344"/>
            <a:ext cx="9146177" cy="36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56" y="908720"/>
            <a:ext cx="6059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Терминалы самообслуживания в УГД по </a:t>
            </a:r>
            <a:r>
              <a:rPr lang="ru-RU" sz="2200" dirty="0" err="1" smtClean="0"/>
              <a:t>г.Тараз</a:t>
            </a:r>
            <a:endParaRPr lang="ru-RU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251520" y="11663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Департамент  государственных доходов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по </a:t>
            </a:r>
            <a:r>
              <a:rPr lang="ru-RU" sz="2400" b="1" dirty="0" err="1">
                <a:solidFill>
                  <a:schemeClr val="bg1"/>
                </a:solidFill>
              </a:rPr>
              <a:t>Жамбылской</a:t>
            </a:r>
            <a:r>
              <a:rPr lang="ru-RU" sz="2400" b="1" dirty="0">
                <a:solidFill>
                  <a:schemeClr val="bg1"/>
                </a:solidFill>
              </a:rPr>
              <a:t> области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3"/>
            <a:ext cx="9073008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1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346</Words>
  <Application>Microsoft Office PowerPoint</Application>
  <PresentationFormat>Экран (4:3)</PresentationFormat>
  <Paragraphs>62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gsakenova</dc:creator>
  <cp:lastModifiedBy>Смагулова Лайла Майлыбайкызы</cp:lastModifiedBy>
  <cp:revision>61</cp:revision>
  <cp:lastPrinted>2016-11-18T09:06:30Z</cp:lastPrinted>
  <dcterms:created xsi:type="dcterms:W3CDTF">2016-10-25T05:48:56Z</dcterms:created>
  <dcterms:modified xsi:type="dcterms:W3CDTF">2016-12-27T08:49:52Z</dcterms:modified>
</cp:coreProperties>
</file>